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7" r:id="rId4"/>
    <p:sldId id="258" r:id="rId5"/>
    <p:sldId id="263" r:id="rId6"/>
    <p:sldId id="264" r:id="rId7"/>
    <p:sldId id="265" r:id="rId8"/>
    <p:sldId id="266" r:id="rId9"/>
    <p:sldId id="289" r:id="rId1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1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07/relationships/hdphoto" Target="../media/hdphoto1.wdp"/><Relationship Id="rId1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07/relationships/hdphoto" Target="../media/hdphoto1.wdp"/><Relationship Id="rId1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E76229-AFB8-4E12-9772-E090F92E8FA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47B2A5E-706E-40A9-AA9D-ADC11646ADF3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Medical network</a:t>
          </a:r>
          <a:r>
            <a:rPr lang="th-TH" dirty="0" smtClean="0">
              <a:solidFill>
                <a:schemeClr val="tx1"/>
              </a:solidFill>
            </a:rPr>
            <a:t> </a:t>
          </a:r>
          <a:endParaRPr lang="th-TH" dirty="0">
            <a:solidFill>
              <a:schemeClr val="tx1"/>
            </a:solidFill>
          </a:endParaRPr>
        </a:p>
      </dgm:t>
    </dgm:pt>
    <dgm:pt modelId="{33B84A32-95F6-4248-B791-B7B147CFF85F}" type="parTrans" cxnId="{901EC93F-0AAC-4D6A-AA8E-0A35DCA4AFF1}">
      <dgm:prSet/>
      <dgm:spPr/>
      <dgm:t>
        <a:bodyPr/>
        <a:lstStyle/>
        <a:p>
          <a:endParaRPr lang="th-TH"/>
        </a:p>
      </dgm:t>
    </dgm:pt>
    <dgm:pt modelId="{05F5682D-42DA-4984-98F6-EB2432AC3E82}" type="sibTrans" cxnId="{901EC93F-0AAC-4D6A-AA8E-0A35DCA4AFF1}">
      <dgm:prSet/>
      <dgm:spPr/>
      <dgm:t>
        <a:bodyPr/>
        <a:lstStyle/>
        <a:p>
          <a:endParaRPr lang="th-TH"/>
        </a:p>
      </dgm:t>
    </dgm:pt>
    <dgm:pt modelId="{8807DF9A-D4F0-417F-B87B-CE4E3633A0AC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Technical network</a:t>
          </a:r>
          <a:endParaRPr lang="th-TH" dirty="0">
            <a:solidFill>
              <a:schemeClr val="tx1"/>
            </a:solidFill>
          </a:endParaRPr>
        </a:p>
      </dgm:t>
    </dgm:pt>
    <dgm:pt modelId="{5B143593-0BAE-48F5-8871-1A802791C387}" type="parTrans" cxnId="{342C00E5-5F15-4663-96BA-593F80F7777F}">
      <dgm:prSet/>
      <dgm:spPr/>
      <dgm:t>
        <a:bodyPr/>
        <a:lstStyle/>
        <a:p>
          <a:endParaRPr lang="th-TH"/>
        </a:p>
      </dgm:t>
    </dgm:pt>
    <dgm:pt modelId="{63985430-96EC-469D-9908-C7957596DF0C}" type="sibTrans" cxnId="{342C00E5-5F15-4663-96BA-593F80F7777F}">
      <dgm:prSet/>
      <dgm:spPr/>
      <dgm:t>
        <a:bodyPr/>
        <a:lstStyle/>
        <a:p>
          <a:endParaRPr lang="th-TH"/>
        </a:p>
      </dgm:t>
    </dgm:pt>
    <dgm:pt modelId="{A00C6A94-3724-4674-83BB-A2B772561163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Logistic network</a:t>
          </a:r>
          <a:endParaRPr lang="th-TH" dirty="0">
            <a:solidFill>
              <a:schemeClr val="tx1"/>
            </a:solidFill>
          </a:endParaRPr>
        </a:p>
      </dgm:t>
    </dgm:pt>
    <dgm:pt modelId="{CB4F671D-0AA2-46C9-92A2-0D9A4AEC8566}" type="parTrans" cxnId="{E61593CC-079A-4E11-BB9E-30E6F5FE1D77}">
      <dgm:prSet/>
      <dgm:spPr/>
      <dgm:t>
        <a:bodyPr/>
        <a:lstStyle/>
        <a:p>
          <a:endParaRPr lang="th-TH"/>
        </a:p>
      </dgm:t>
    </dgm:pt>
    <dgm:pt modelId="{40D0304E-B204-4CEF-8F2A-01A3C07C8044}" type="sibTrans" cxnId="{E61593CC-079A-4E11-BB9E-30E6F5FE1D77}">
      <dgm:prSet/>
      <dgm:spPr/>
      <dgm:t>
        <a:bodyPr/>
        <a:lstStyle/>
        <a:p>
          <a:endParaRPr lang="th-TH"/>
        </a:p>
      </dgm:t>
    </dgm:pt>
    <dgm:pt modelId="{85645D16-E585-4F05-A84D-9F28004C8EC1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People network</a:t>
          </a:r>
          <a:endParaRPr lang="th-TH" dirty="0">
            <a:solidFill>
              <a:schemeClr val="tx1"/>
            </a:solidFill>
          </a:endParaRPr>
        </a:p>
      </dgm:t>
    </dgm:pt>
    <dgm:pt modelId="{09A640D7-2FFE-4181-A1E0-09730F9EC34E}" type="parTrans" cxnId="{0F3E0633-802C-4DCA-BDF8-EFDA851D9BF9}">
      <dgm:prSet/>
      <dgm:spPr/>
      <dgm:t>
        <a:bodyPr/>
        <a:lstStyle/>
        <a:p>
          <a:endParaRPr lang="th-TH"/>
        </a:p>
      </dgm:t>
    </dgm:pt>
    <dgm:pt modelId="{74F45C15-7076-4714-A413-EBA84BFADE28}" type="sibTrans" cxnId="{0F3E0633-802C-4DCA-BDF8-EFDA851D9BF9}">
      <dgm:prSet/>
      <dgm:spPr/>
      <dgm:t>
        <a:bodyPr/>
        <a:lstStyle/>
        <a:p>
          <a:endParaRPr lang="th-TH"/>
        </a:p>
      </dgm:t>
    </dgm:pt>
    <dgm:pt modelId="{53B9107E-5AA9-4AA0-951E-19227828660A}" type="pres">
      <dgm:prSet presAssocID="{D6E76229-AFB8-4E12-9772-E090F92E8FA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6178842-FB6E-428C-B633-583AB57E71FB}" type="pres">
      <dgm:prSet presAssocID="{85645D16-E585-4F05-A84D-9F28004C8EC1}" presName="comp" presStyleCnt="0"/>
      <dgm:spPr/>
    </dgm:pt>
    <dgm:pt modelId="{6D651E76-6B23-4948-A1CE-B6BFC98F5C5B}" type="pres">
      <dgm:prSet presAssocID="{85645D16-E585-4F05-A84D-9F28004C8EC1}" presName="box" presStyleLbl="node1" presStyleIdx="0" presStyleCnt="4"/>
      <dgm:spPr/>
      <dgm:t>
        <a:bodyPr/>
        <a:lstStyle/>
        <a:p>
          <a:endParaRPr lang="th-TH"/>
        </a:p>
      </dgm:t>
    </dgm:pt>
    <dgm:pt modelId="{F82C8680-58FF-4C74-9F35-629C1A70DCB7}" type="pres">
      <dgm:prSet presAssocID="{85645D16-E585-4F05-A84D-9F28004C8EC1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th-TH"/>
        </a:p>
      </dgm:t>
    </dgm:pt>
    <dgm:pt modelId="{B7D3B8D5-B728-4962-AA7E-F142D0F6D8D4}" type="pres">
      <dgm:prSet presAssocID="{85645D16-E585-4F05-A84D-9F28004C8EC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C54CBFE-73CF-42C8-B2FE-CF79A460E0AD}" type="pres">
      <dgm:prSet presAssocID="{74F45C15-7076-4714-A413-EBA84BFADE28}" presName="spacer" presStyleCnt="0"/>
      <dgm:spPr/>
    </dgm:pt>
    <dgm:pt modelId="{6FA161E3-9796-4204-AF88-75056610457C}" type="pres">
      <dgm:prSet presAssocID="{247B2A5E-706E-40A9-AA9D-ADC11646ADF3}" presName="comp" presStyleCnt="0"/>
      <dgm:spPr/>
    </dgm:pt>
    <dgm:pt modelId="{8D5728FC-6F36-4E2C-B1B2-4CE3A4E21461}" type="pres">
      <dgm:prSet presAssocID="{247B2A5E-706E-40A9-AA9D-ADC11646ADF3}" presName="box" presStyleLbl="node1" presStyleIdx="1" presStyleCnt="4"/>
      <dgm:spPr/>
      <dgm:t>
        <a:bodyPr/>
        <a:lstStyle/>
        <a:p>
          <a:endParaRPr lang="th-TH"/>
        </a:p>
      </dgm:t>
    </dgm:pt>
    <dgm:pt modelId="{72E7BB35-7312-494A-BA6F-7D68AFE48AE8}" type="pres">
      <dgm:prSet presAssocID="{247B2A5E-706E-40A9-AA9D-ADC11646ADF3}" presName="img" presStyleLbl="fgImgPlace1" presStyleIdx="1" presStyleCnt="4" custScaleY="10149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th-TH"/>
        </a:p>
      </dgm:t>
    </dgm:pt>
    <dgm:pt modelId="{2F95EC55-3CD1-45DF-8F38-DC3B9CF6F8EF}" type="pres">
      <dgm:prSet presAssocID="{247B2A5E-706E-40A9-AA9D-ADC11646ADF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8EDC6F7-0F77-4BAC-90F9-AAB2C4E9E1C8}" type="pres">
      <dgm:prSet presAssocID="{05F5682D-42DA-4984-98F6-EB2432AC3E82}" presName="spacer" presStyleCnt="0"/>
      <dgm:spPr/>
    </dgm:pt>
    <dgm:pt modelId="{D3D0B8A8-DB96-412A-961F-2FCBF4C7D8BF}" type="pres">
      <dgm:prSet presAssocID="{8807DF9A-D4F0-417F-B87B-CE4E3633A0AC}" presName="comp" presStyleCnt="0"/>
      <dgm:spPr/>
    </dgm:pt>
    <dgm:pt modelId="{8C127A86-502E-46B9-84BC-FAE681B891C9}" type="pres">
      <dgm:prSet presAssocID="{8807DF9A-D4F0-417F-B87B-CE4E3633A0AC}" presName="box" presStyleLbl="node1" presStyleIdx="2" presStyleCnt="4"/>
      <dgm:spPr/>
      <dgm:t>
        <a:bodyPr/>
        <a:lstStyle/>
        <a:p>
          <a:endParaRPr lang="th-TH"/>
        </a:p>
      </dgm:t>
    </dgm:pt>
    <dgm:pt modelId="{D09BB02F-0B58-4155-9930-4056430D63B3}" type="pres">
      <dgm:prSet presAssocID="{8807DF9A-D4F0-417F-B87B-CE4E3633A0AC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th-TH"/>
        </a:p>
      </dgm:t>
    </dgm:pt>
    <dgm:pt modelId="{6362121B-02B6-4579-BC8D-2AA6DFE85C30}" type="pres">
      <dgm:prSet presAssocID="{8807DF9A-D4F0-417F-B87B-CE4E3633A0A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3AD7350-E28D-46C7-8DFB-CA2F48946BBC}" type="pres">
      <dgm:prSet presAssocID="{63985430-96EC-469D-9908-C7957596DF0C}" presName="spacer" presStyleCnt="0"/>
      <dgm:spPr/>
    </dgm:pt>
    <dgm:pt modelId="{C680B844-5F3E-4D5E-99BC-8ABFF6F310A7}" type="pres">
      <dgm:prSet presAssocID="{A00C6A94-3724-4674-83BB-A2B772561163}" presName="comp" presStyleCnt="0"/>
      <dgm:spPr/>
    </dgm:pt>
    <dgm:pt modelId="{294B5BF6-624E-4DDA-9069-6CB716CA288C}" type="pres">
      <dgm:prSet presAssocID="{A00C6A94-3724-4674-83BB-A2B772561163}" presName="box" presStyleLbl="node1" presStyleIdx="3" presStyleCnt="4"/>
      <dgm:spPr/>
      <dgm:t>
        <a:bodyPr/>
        <a:lstStyle/>
        <a:p>
          <a:endParaRPr lang="th-TH"/>
        </a:p>
      </dgm:t>
    </dgm:pt>
    <dgm:pt modelId="{C5EC857C-170C-4520-9786-53D59C62355A}" type="pres">
      <dgm:prSet presAssocID="{A00C6A94-3724-4674-83BB-A2B772561163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CA47A32B-1F60-49F4-9C28-EB7F218C9EDC}" type="pres">
      <dgm:prSet presAssocID="{A00C6A94-3724-4674-83BB-A2B77256116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50C9478-A8E2-4021-9910-680FF9E8F0E3}" type="presOf" srcId="{85645D16-E585-4F05-A84D-9F28004C8EC1}" destId="{B7D3B8D5-B728-4962-AA7E-F142D0F6D8D4}" srcOrd="1" destOrd="0" presId="urn:microsoft.com/office/officeart/2005/8/layout/vList4"/>
    <dgm:cxn modelId="{D960E0A7-8CDF-40E5-8700-288FAE137915}" type="presOf" srcId="{8807DF9A-D4F0-417F-B87B-CE4E3633A0AC}" destId="{8C127A86-502E-46B9-84BC-FAE681B891C9}" srcOrd="0" destOrd="0" presId="urn:microsoft.com/office/officeart/2005/8/layout/vList4"/>
    <dgm:cxn modelId="{901EC93F-0AAC-4D6A-AA8E-0A35DCA4AFF1}" srcId="{D6E76229-AFB8-4E12-9772-E090F92E8FAC}" destId="{247B2A5E-706E-40A9-AA9D-ADC11646ADF3}" srcOrd="1" destOrd="0" parTransId="{33B84A32-95F6-4248-B791-B7B147CFF85F}" sibTransId="{05F5682D-42DA-4984-98F6-EB2432AC3E82}"/>
    <dgm:cxn modelId="{342C00E5-5F15-4663-96BA-593F80F7777F}" srcId="{D6E76229-AFB8-4E12-9772-E090F92E8FAC}" destId="{8807DF9A-D4F0-417F-B87B-CE4E3633A0AC}" srcOrd="2" destOrd="0" parTransId="{5B143593-0BAE-48F5-8871-1A802791C387}" sibTransId="{63985430-96EC-469D-9908-C7957596DF0C}"/>
    <dgm:cxn modelId="{0F3E0633-802C-4DCA-BDF8-EFDA851D9BF9}" srcId="{D6E76229-AFB8-4E12-9772-E090F92E8FAC}" destId="{85645D16-E585-4F05-A84D-9F28004C8EC1}" srcOrd="0" destOrd="0" parTransId="{09A640D7-2FFE-4181-A1E0-09730F9EC34E}" sibTransId="{74F45C15-7076-4714-A413-EBA84BFADE28}"/>
    <dgm:cxn modelId="{B9BE8BE1-6464-4A7C-AE5E-AD5D6A43A64C}" type="presOf" srcId="{85645D16-E585-4F05-A84D-9F28004C8EC1}" destId="{6D651E76-6B23-4948-A1CE-B6BFC98F5C5B}" srcOrd="0" destOrd="0" presId="urn:microsoft.com/office/officeart/2005/8/layout/vList4"/>
    <dgm:cxn modelId="{E61593CC-079A-4E11-BB9E-30E6F5FE1D77}" srcId="{D6E76229-AFB8-4E12-9772-E090F92E8FAC}" destId="{A00C6A94-3724-4674-83BB-A2B772561163}" srcOrd="3" destOrd="0" parTransId="{CB4F671D-0AA2-46C9-92A2-0D9A4AEC8566}" sibTransId="{40D0304E-B204-4CEF-8F2A-01A3C07C8044}"/>
    <dgm:cxn modelId="{0C53B297-8EE5-4926-837B-9C8230283122}" type="presOf" srcId="{D6E76229-AFB8-4E12-9772-E090F92E8FAC}" destId="{53B9107E-5AA9-4AA0-951E-19227828660A}" srcOrd="0" destOrd="0" presId="urn:microsoft.com/office/officeart/2005/8/layout/vList4"/>
    <dgm:cxn modelId="{BC3CE94E-4E7A-4FA4-9BF9-71ED15EBF7B1}" type="presOf" srcId="{247B2A5E-706E-40A9-AA9D-ADC11646ADF3}" destId="{2F95EC55-3CD1-45DF-8F38-DC3B9CF6F8EF}" srcOrd="1" destOrd="0" presId="urn:microsoft.com/office/officeart/2005/8/layout/vList4"/>
    <dgm:cxn modelId="{A5F9D953-8141-4E41-87BF-AA34FECFA927}" type="presOf" srcId="{A00C6A94-3724-4674-83BB-A2B772561163}" destId="{CA47A32B-1F60-49F4-9C28-EB7F218C9EDC}" srcOrd="1" destOrd="0" presId="urn:microsoft.com/office/officeart/2005/8/layout/vList4"/>
    <dgm:cxn modelId="{CDAD5A7E-C32F-43E1-9963-4084CB0972C8}" type="presOf" srcId="{8807DF9A-D4F0-417F-B87B-CE4E3633A0AC}" destId="{6362121B-02B6-4579-BC8D-2AA6DFE85C30}" srcOrd="1" destOrd="0" presId="urn:microsoft.com/office/officeart/2005/8/layout/vList4"/>
    <dgm:cxn modelId="{486D015A-2AD6-4D5A-8C6F-69D3B052062E}" type="presOf" srcId="{247B2A5E-706E-40A9-AA9D-ADC11646ADF3}" destId="{8D5728FC-6F36-4E2C-B1B2-4CE3A4E21461}" srcOrd="0" destOrd="0" presId="urn:microsoft.com/office/officeart/2005/8/layout/vList4"/>
    <dgm:cxn modelId="{36D353E2-7AE2-44B1-AC3E-6EF50D08162E}" type="presOf" srcId="{A00C6A94-3724-4674-83BB-A2B772561163}" destId="{294B5BF6-624E-4DDA-9069-6CB716CA288C}" srcOrd="0" destOrd="0" presId="urn:microsoft.com/office/officeart/2005/8/layout/vList4"/>
    <dgm:cxn modelId="{4BA4C7B0-A7CE-4920-946B-90D793B68B63}" type="presParOf" srcId="{53B9107E-5AA9-4AA0-951E-19227828660A}" destId="{96178842-FB6E-428C-B633-583AB57E71FB}" srcOrd="0" destOrd="0" presId="urn:microsoft.com/office/officeart/2005/8/layout/vList4"/>
    <dgm:cxn modelId="{5A7606E9-93C2-406C-BFFE-97C0C3FCBF54}" type="presParOf" srcId="{96178842-FB6E-428C-B633-583AB57E71FB}" destId="{6D651E76-6B23-4948-A1CE-B6BFC98F5C5B}" srcOrd="0" destOrd="0" presId="urn:microsoft.com/office/officeart/2005/8/layout/vList4"/>
    <dgm:cxn modelId="{BAA612A0-7A07-4C7C-9AAF-D0A0E22BDC2C}" type="presParOf" srcId="{96178842-FB6E-428C-B633-583AB57E71FB}" destId="{F82C8680-58FF-4C74-9F35-629C1A70DCB7}" srcOrd="1" destOrd="0" presId="urn:microsoft.com/office/officeart/2005/8/layout/vList4"/>
    <dgm:cxn modelId="{5F0EA79F-CF3F-4A27-89FA-933D0ADF2B88}" type="presParOf" srcId="{96178842-FB6E-428C-B633-583AB57E71FB}" destId="{B7D3B8D5-B728-4962-AA7E-F142D0F6D8D4}" srcOrd="2" destOrd="0" presId="urn:microsoft.com/office/officeart/2005/8/layout/vList4"/>
    <dgm:cxn modelId="{D2E018C7-E445-401D-AFF5-98F09716FA8D}" type="presParOf" srcId="{53B9107E-5AA9-4AA0-951E-19227828660A}" destId="{7C54CBFE-73CF-42C8-B2FE-CF79A460E0AD}" srcOrd="1" destOrd="0" presId="urn:microsoft.com/office/officeart/2005/8/layout/vList4"/>
    <dgm:cxn modelId="{A08DC539-A74E-45DB-A41F-860334584B1D}" type="presParOf" srcId="{53B9107E-5AA9-4AA0-951E-19227828660A}" destId="{6FA161E3-9796-4204-AF88-75056610457C}" srcOrd="2" destOrd="0" presId="urn:microsoft.com/office/officeart/2005/8/layout/vList4"/>
    <dgm:cxn modelId="{F1A9C652-D531-4DBA-86AD-C624689F05B6}" type="presParOf" srcId="{6FA161E3-9796-4204-AF88-75056610457C}" destId="{8D5728FC-6F36-4E2C-B1B2-4CE3A4E21461}" srcOrd="0" destOrd="0" presId="urn:microsoft.com/office/officeart/2005/8/layout/vList4"/>
    <dgm:cxn modelId="{9336DEF0-93B4-411B-82EA-C992B28163EF}" type="presParOf" srcId="{6FA161E3-9796-4204-AF88-75056610457C}" destId="{72E7BB35-7312-494A-BA6F-7D68AFE48AE8}" srcOrd="1" destOrd="0" presId="urn:microsoft.com/office/officeart/2005/8/layout/vList4"/>
    <dgm:cxn modelId="{172965BF-1DDB-450C-82D2-572BAEC485DF}" type="presParOf" srcId="{6FA161E3-9796-4204-AF88-75056610457C}" destId="{2F95EC55-3CD1-45DF-8F38-DC3B9CF6F8EF}" srcOrd="2" destOrd="0" presId="urn:microsoft.com/office/officeart/2005/8/layout/vList4"/>
    <dgm:cxn modelId="{F3DF4C07-1B37-435D-8BDF-0D9A14D8C626}" type="presParOf" srcId="{53B9107E-5AA9-4AA0-951E-19227828660A}" destId="{E8EDC6F7-0F77-4BAC-90F9-AAB2C4E9E1C8}" srcOrd="3" destOrd="0" presId="urn:microsoft.com/office/officeart/2005/8/layout/vList4"/>
    <dgm:cxn modelId="{3A264D43-7FEE-4D24-9A93-54AE58E2B5BE}" type="presParOf" srcId="{53B9107E-5AA9-4AA0-951E-19227828660A}" destId="{D3D0B8A8-DB96-412A-961F-2FCBF4C7D8BF}" srcOrd="4" destOrd="0" presId="urn:microsoft.com/office/officeart/2005/8/layout/vList4"/>
    <dgm:cxn modelId="{4F977551-2D5C-4AFA-9C75-3B53F26031BC}" type="presParOf" srcId="{D3D0B8A8-DB96-412A-961F-2FCBF4C7D8BF}" destId="{8C127A86-502E-46B9-84BC-FAE681B891C9}" srcOrd="0" destOrd="0" presId="urn:microsoft.com/office/officeart/2005/8/layout/vList4"/>
    <dgm:cxn modelId="{59BE6744-B52E-4191-B346-905DCD927F5F}" type="presParOf" srcId="{D3D0B8A8-DB96-412A-961F-2FCBF4C7D8BF}" destId="{D09BB02F-0B58-4155-9930-4056430D63B3}" srcOrd="1" destOrd="0" presId="urn:microsoft.com/office/officeart/2005/8/layout/vList4"/>
    <dgm:cxn modelId="{118B6B74-3DCC-496C-91B0-CBEE2E013759}" type="presParOf" srcId="{D3D0B8A8-DB96-412A-961F-2FCBF4C7D8BF}" destId="{6362121B-02B6-4579-BC8D-2AA6DFE85C30}" srcOrd="2" destOrd="0" presId="urn:microsoft.com/office/officeart/2005/8/layout/vList4"/>
    <dgm:cxn modelId="{5CC72453-01FE-4284-819C-91640B31B229}" type="presParOf" srcId="{53B9107E-5AA9-4AA0-951E-19227828660A}" destId="{F3AD7350-E28D-46C7-8DFB-CA2F48946BBC}" srcOrd="5" destOrd="0" presId="urn:microsoft.com/office/officeart/2005/8/layout/vList4"/>
    <dgm:cxn modelId="{140DEA8B-1F08-4546-B922-D281D874BDAB}" type="presParOf" srcId="{53B9107E-5AA9-4AA0-951E-19227828660A}" destId="{C680B844-5F3E-4D5E-99BC-8ABFF6F310A7}" srcOrd="6" destOrd="0" presId="urn:microsoft.com/office/officeart/2005/8/layout/vList4"/>
    <dgm:cxn modelId="{F6486227-63F2-49D1-8148-2022ACB28587}" type="presParOf" srcId="{C680B844-5F3E-4D5E-99BC-8ABFF6F310A7}" destId="{294B5BF6-624E-4DDA-9069-6CB716CA288C}" srcOrd="0" destOrd="0" presId="urn:microsoft.com/office/officeart/2005/8/layout/vList4"/>
    <dgm:cxn modelId="{E441733B-D84E-4A43-B590-B69D3FB4360E}" type="presParOf" srcId="{C680B844-5F3E-4D5E-99BC-8ABFF6F310A7}" destId="{C5EC857C-170C-4520-9786-53D59C62355A}" srcOrd="1" destOrd="0" presId="urn:microsoft.com/office/officeart/2005/8/layout/vList4"/>
    <dgm:cxn modelId="{C053DA78-07B0-496D-A1B0-93713B2BCB8C}" type="presParOf" srcId="{C680B844-5F3E-4D5E-99BC-8ABFF6F310A7}" destId="{CA47A32B-1F60-49F4-9C28-EB7F218C9E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11F4EE-6722-4990-B895-12B7BE0F6E5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3BD998D4-2A7A-4399-BF98-6B153A68F4F8}">
      <dgm:prSet phldrT="[ข้อความ]"/>
      <dgm:spPr/>
      <dgm:t>
        <a:bodyPr/>
        <a:lstStyle/>
        <a:p>
          <a:r>
            <a:rPr lang="en-US" dirty="0" smtClean="0"/>
            <a:t>Pre hospital management  </a:t>
          </a:r>
          <a:endParaRPr lang="th-TH" dirty="0"/>
        </a:p>
      </dgm:t>
    </dgm:pt>
    <dgm:pt modelId="{EBBBB103-B18C-4D1B-8C7B-90C3A11D2168}" type="parTrans" cxnId="{F8B80D11-F088-41C7-9207-0902A1FD2AA3}">
      <dgm:prSet/>
      <dgm:spPr/>
      <dgm:t>
        <a:bodyPr/>
        <a:lstStyle/>
        <a:p>
          <a:endParaRPr lang="th-TH"/>
        </a:p>
      </dgm:t>
    </dgm:pt>
    <dgm:pt modelId="{CFDD918B-53F3-49F3-93AB-89341873E57F}" type="sibTrans" cxnId="{F8B80D11-F088-41C7-9207-0902A1FD2AA3}">
      <dgm:prSet/>
      <dgm:spPr/>
      <dgm:t>
        <a:bodyPr/>
        <a:lstStyle/>
        <a:p>
          <a:endParaRPr lang="th-TH"/>
        </a:p>
      </dgm:t>
    </dgm:pt>
    <dgm:pt modelId="{B08E6481-A06E-456F-9A7B-47B84B41AC9F}">
      <dgm:prSet phldrT="[ข้อความ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Emergency room management</a:t>
          </a:r>
          <a:endParaRPr lang="th-TH" dirty="0">
            <a:solidFill>
              <a:schemeClr val="tx1"/>
            </a:solidFill>
          </a:endParaRPr>
        </a:p>
      </dgm:t>
    </dgm:pt>
    <dgm:pt modelId="{53AFCA0F-DFFA-4283-8915-11056004327E}" type="parTrans" cxnId="{9CA2CE6C-F393-45E8-890C-107227670D87}">
      <dgm:prSet/>
      <dgm:spPr/>
      <dgm:t>
        <a:bodyPr/>
        <a:lstStyle/>
        <a:p>
          <a:endParaRPr lang="th-TH"/>
        </a:p>
      </dgm:t>
    </dgm:pt>
    <dgm:pt modelId="{1549C7B9-5DAC-435C-A60A-3DBCB5EDEAF0}" type="sibTrans" cxnId="{9CA2CE6C-F393-45E8-890C-107227670D87}">
      <dgm:prSet/>
      <dgm:spPr/>
      <dgm:t>
        <a:bodyPr/>
        <a:lstStyle/>
        <a:p>
          <a:endParaRPr lang="th-TH"/>
        </a:p>
      </dgm:t>
    </dgm:pt>
    <dgm:pt modelId="{84AE8AD0-C10C-4905-BC3E-E651B3E7F04E}">
      <dgm:prSet phldrT="[ข้อความ]"/>
      <dgm:spPr/>
      <dgm:t>
        <a:bodyPr/>
        <a:lstStyle/>
        <a:p>
          <a:r>
            <a:rPr lang="en-US" dirty="0" smtClean="0"/>
            <a:t>In Hospital management</a:t>
          </a:r>
          <a:endParaRPr lang="th-TH" dirty="0"/>
        </a:p>
      </dgm:t>
    </dgm:pt>
    <dgm:pt modelId="{5A680D9A-3FF1-4150-87A4-D1552EDC7094}" type="parTrans" cxnId="{E722D928-ABFF-438C-B577-46868DD37BA6}">
      <dgm:prSet/>
      <dgm:spPr/>
      <dgm:t>
        <a:bodyPr/>
        <a:lstStyle/>
        <a:p>
          <a:endParaRPr lang="th-TH"/>
        </a:p>
      </dgm:t>
    </dgm:pt>
    <dgm:pt modelId="{E7B12928-D12E-4BBB-84BD-63274489AA9B}" type="sibTrans" cxnId="{E722D928-ABFF-438C-B577-46868DD37BA6}">
      <dgm:prSet/>
      <dgm:spPr/>
      <dgm:t>
        <a:bodyPr/>
        <a:lstStyle/>
        <a:p>
          <a:endParaRPr lang="th-TH"/>
        </a:p>
      </dgm:t>
    </dgm:pt>
    <dgm:pt modelId="{ADECC824-8576-4950-88DE-E21E6053E288}" type="pres">
      <dgm:prSet presAssocID="{4711F4EE-6722-4990-B895-12B7BE0F6E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58118C02-56E1-46F0-A2B7-866B2EF06B47}" type="pres">
      <dgm:prSet presAssocID="{4711F4EE-6722-4990-B895-12B7BE0F6E57}" presName="Name1" presStyleCnt="0"/>
      <dgm:spPr/>
    </dgm:pt>
    <dgm:pt modelId="{57BEB6FF-7C4F-4B19-8CEE-241C6BA7C781}" type="pres">
      <dgm:prSet presAssocID="{4711F4EE-6722-4990-B895-12B7BE0F6E57}" presName="cycle" presStyleCnt="0"/>
      <dgm:spPr/>
    </dgm:pt>
    <dgm:pt modelId="{6F4F037E-D7FD-413E-AF63-79636709D00F}" type="pres">
      <dgm:prSet presAssocID="{4711F4EE-6722-4990-B895-12B7BE0F6E57}" presName="srcNode" presStyleLbl="node1" presStyleIdx="0" presStyleCnt="3"/>
      <dgm:spPr/>
    </dgm:pt>
    <dgm:pt modelId="{E2DBCC1D-0D16-4A15-B478-ED04F6BDB9E5}" type="pres">
      <dgm:prSet presAssocID="{4711F4EE-6722-4990-B895-12B7BE0F6E57}" presName="conn" presStyleLbl="parChTrans1D2" presStyleIdx="0" presStyleCnt="1"/>
      <dgm:spPr/>
      <dgm:t>
        <a:bodyPr/>
        <a:lstStyle/>
        <a:p>
          <a:endParaRPr lang="th-TH"/>
        </a:p>
      </dgm:t>
    </dgm:pt>
    <dgm:pt modelId="{E99CEDDF-9C60-4ABA-A9C3-49031F7B846E}" type="pres">
      <dgm:prSet presAssocID="{4711F4EE-6722-4990-B895-12B7BE0F6E57}" presName="extraNode" presStyleLbl="node1" presStyleIdx="0" presStyleCnt="3"/>
      <dgm:spPr/>
    </dgm:pt>
    <dgm:pt modelId="{EC6DBD81-BE4D-450D-8275-241F068BE865}" type="pres">
      <dgm:prSet presAssocID="{4711F4EE-6722-4990-B895-12B7BE0F6E57}" presName="dstNode" presStyleLbl="node1" presStyleIdx="0" presStyleCnt="3"/>
      <dgm:spPr/>
    </dgm:pt>
    <dgm:pt modelId="{C49228EC-3433-4A43-9A10-C53269CAC7DB}" type="pres">
      <dgm:prSet presAssocID="{3BD998D4-2A7A-4399-BF98-6B153A68F4F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226876C-B5A5-4AF9-BBC4-B14CEC1E823C}" type="pres">
      <dgm:prSet presAssocID="{3BD998D4-2A7A-4399-BF98-6B153A68F4F8}" presName="accent_1" presStyleCnt="0"/>
      <dgm:spPr/>
    </dgm:pt>
    <dgm:pt modelId="{D79C34A0-96C6-46B4-ABF7-900D504AF364}" type="pres">
      <dgm:prSet presAssocID="{3BD998D4-2A7A-4399-BF98-6B153A68F4F8}" presName="accentRepeatNode" presStyleLbl="solidFgAcc1" presStyleIdx="0" presStyleCnt="3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54000" contrast="32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B77AEF48-DA38-4B93-964D-0B104A0CE908}" type="pres">
      <dgm:prSet presAssocID="{B08E6481-A06E-456F-9A7B-47B84B41AC9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5EDFDF2-82CE-4D98-8384-B548A0E84F42}" type="pres">
      <dgm:prSet presAssocID="{B08E6481-A06E-456F-9A7B-47B84B41AC9F}" presName="accent_2" presStyleCnt="0"/>
      <dgm:spPr/>
    </dgm:pt>
    <dgm:pt modelId="{D21784BD-7411-41E5-B03B-3989632D6A62}" type="pres">
      <dgm:prSet presAssocID="{B08E6481-A06E-456F-9A7B-47B84B41AC9F}" presName="accentRepeatNode" presStyleLbl="solidFgAcc1" presStyleIdx="1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E9AB7FA-2B74-4B1E-B687-B5FCB1D3E102}" type="pres">
      <dgm:prSet presAssocID="{84AE8AD0-C10C-4905-BC3E-E651B3E7F04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96CB08C-962E-410A-94FE-BE01F9D70C17}" type="pres">
      <dgm:prSet presAssocID="{84AE8AD0-C10C-4905-BC3E-E651B3E7F04E}" presName="accent_3" presStyleCnt="0"/>
      <dgm:spPr/>
    </dgm:pt>
    <dgm:pt modelId="{6FAD2FFA-6DCE-48A0-BDA8-A6D7A3D43349}" type="pres">
      <dgm:prSet presAssocID="{84AE8AD0-C10C-4905-BC3E-E651B3E7F04E}" presName="accentRepeatNode" presStyleLbl="solidFgAcc1" presStyleIdx="2" presStyleCnt="3"/>
      <dgm:spPr>
        <a:blipFill rotWithShape="0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9000" contrast="38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</dgm:ptLst>
  <dgm:cxnLst>
    <dgm:cxn modelId="{F8B80D11-F088-41C7-9207-0902A1FD2AA3}" srcId="{4711F4EE-6722-4990-B895-12B7BE0F6E57}" destId="{3BD998D4-2A7A-4399-BF98-6B153A68F4F8}" srcOrd="0" destOrd="0" parTransId="{EBBBB103-B18C-4D1B-8C7B-90C3A11D2168}" sibTransId="{CFDD918B-53F3-49F3-93AB-89341873E57F}"/>
    <dgm:cxn modelId="{C5848914-B537-4778-AD8E-7707ABF2E0BF}" type="presOf" srcId="{B08E6481-A06E-456F-9A7B-47B84B41AC9F}" destId="{B77AEF48-DA38-4B93-964D-0B104A0CE908}" srcOrd="0" destOrd="0" presId="urn:microsoft.com/office/officeart/2008/layout/VerticalCurvedList"/>
    <dgm:cxn modelId="{00840730-BA0D-4FA6-94D9-40AAC13E1516}" type="presOf" srcId="{3BD998D4-2A7A-4399-BF98-6B153A68F4F8}" destId="{C49228EC-3433-4A43-9A10-C53269CAC7DB}" srcOrd="0" destOrd="0" presId="urn:microsoft.com/office/officeart/2008/layout/VerticalCurvedList"/>
    <dgm:cxn modelId="{7E95BF43-E285-4207-9ED5-8446A3EF72F7}" type="presOf" srcId="{CFDD918B-53F3-49F3-93AB-89341873E57F}" destId="{E2DBCC1D-0D16-4A15-B478-ED04F6BDB9E5}" srcOrd="0" destOrd="0" presId="urn:microsoft.com/office/officeart/2008/layout/VerticalCurvedList"/>
    <dgm:cxn modelId="{E722D928-ABFF-438C-B577-46868DD37BA6}" srcId="{4711F4EE-6722-4990-B895-12B7BE0F6E57}" destId="{84AE8AD0-C10C-4905-BC3E-E651B3E7F04E}" srcOrd="2" destOrd="0" parTransId="{5A680D9A-3FF1-4150-87A4-D1552EDC7094}" sibTransId="{E7B12928-D12E-4BBB-84BD-63274489AA9B}"/>
    <dgm:cxn modelId="{D5D2400C-5D57-4ED2-892E-43891DEEEAAA}" type="presOf" srcId="{84AE8AD0-C10C-4905-BC3E-E651B3E7F04E}" destId="{BE9AB7FA-2B74-4B1E-B687-B5FCB1D3E102}" srcOrd="0" destOrd="0" presId="urn:microsoft.com/office/officeart/2008/layout/VerticalCurvedList"/>
    <dgm:cxn modelId="{EB47648D-392A-4445-AE23-9F2E0393A994}" type="presOf" srcId="{4711F4EE-6722-4990-B895-12B7BE0F6E57}" destId="{ADECC824-8576-4950-88DE-E21E6053E288}" srcOrd="0" destOrd="0" presId="urn:microsoft.com/office/officeart/2008/layout/VerticalCurvedList"/>
    <dgm:cxn modelId="{9CA2CE6C-F393-45E8-890C-107227670D87}" srcId="{4711F4EE-6722-4990-B895-12B7BE0F6E57}" destId="{B08E6481-A06E-456F-9A7B-47B84B41AC9F}" srcOrd="1" destOrd="0" parTransId="{53AFCA0F-DFFA-4283-8915-11056004327E}" sibTransId="{1549C7B9-5DAC-435C-A60A-3DBCB5EDEAF0}"/>
    <dgm:cxn modelId="{786E98C2-8FBD-44E3-B4EC-EE2DAB7F454A}" type="presParOf" srcId="{ADECC824-8576-4950-88DE-E21E6053E288}" destId="{58118C02-56E1-46F0-A2B7-866B2EF06B47}" srcOrd="0" destOrd="0" presId="urn:microsoft.com/office/officeart/2008/layout/VerticalCurvedList"/>
    <dgm:cxn modelId="{C849E5A8-18E0-4CC2-AEEF-365555F24BF5}" type="presParOf" srcId="{58118C02-56E1-46F0-A2B7-866B2EF06B47}" destId="{57BEB6FF-7C4F-4B19-8CEE-241C6BA7C781}" srcOrd="0" destOrd="0" presId="urn:microsoft.com/office/officeart/2008/layout/VerticalCurvedList"/>
    <dgm:cxn modelId="{EF1DF59A-4D53-48DD-A841-DD01E16321DD}" type="presParOf" srcId="{57BEB6FF-7C4F-4B19-8CEE-241C6BA7C781}" destId="{6F4F037E-D7FD-413E-AF63-79636709D00F}" srcOrd="0" destOrd="0" presId="urn:microsoft.com/office/officeart/2008/layout/VerticalCurvedList"/>
    <dgm:cxn modelId="{9133DDD4-EEC8-4061-8C28-C2CE3871366C}" type="presParOf" srcId="{57BEB6FF-7C4F-4B19-8CEE-241C6BA7C781}" destId="{E2DBCC1D-0D16-4A15-B478-ED04F6BDB9E5}" srcOrd="1" destOrd="0" presId="urn:microsoft.com/office/officeart/2008/layout/VerticalCurvedList"/>
    <dgm:cxn modelId="{6AA5D267-8EAD-4846-9742-94BBD78AF2FF}" type="presParOf" srcId="{57BEB6FF-7C4F-4B19-8CEE-241C6BA7C781}" destId="{E99CEDDF-9C60-4ABA-A9C3-49031F7B846E}" srcOrd="2" destOrd="0" presId="urn:microsoft.com/office/officeart/2008/layout/VerticalCurvedList"/>
    <dgm:cxn modelId="{8E7DB086-64D2-4FA9-AC0A-8B42E63AB138}" type="presParOf" srcId="{57BEB6FF-7C4F-4B19-8CEE-241C6BA7C781}" destId="{EC6DBD81-BE4D-450D-8275-241F068BE865}" srcOrd="3" destOrd="0" presId="urn:microsoft.com/office/officeart/2008/layout/VerticalCurvedList"/>
    <dgm:cxn modelId="{675B8068-FEF3-4A50-9DAD-9192EF8685AB}" type="presParOf" srcId="{58118C02-56E1-46F0-A2B7-866B2EF06B47}" destId="{C49228EC-3433-4A43-9A10-C53269CAC7DB}" srcOrd="1" destOrd="0" presId="urn:microsoft.com/office/officeart/2008/layout/VerticalCurvedList"/>
    <dgm:cxn modelId="{39ADEF67-BA7C-4CC5-9774-F5385BFC03D1}" type="presParOf" srcId="{58118C02-56E1-46F0-A2B7-866B2EF06B47}" destId="{7226876C-B5A5-4AF9-BBC4-B14CEC1E823C}" srcOrd="2" destOrd="0" presId="urn:microsoft.com/office/officeart/2008/layout/VerticalCurvedList"/>
    <dgm:cxn modelId="{49C0EADE-A088-4AE0-B222-093215139E41}" type="presParOf" srcId="{7226876C-B5A5-4AF9-BBC4-B14CEC1E823C}" destId="{D79C34A0-96C6-46B4-ABF7-900D504AF364}" srcOrd="0" destOrd="0" presId="urn:microsoft.com/office/officeart/2008/layout/VerticalCurvedList"/>
    <dgm:cxn modelId="{2D39534C-73DC-4ED5-A4AC-10493D7BD077}" type="presParOf" srcId="{58118C02-56E1-46F0-A2B7-866B2EF06B47}" destId="{B77AEF48-DA38-4B93-964D-0B104A0CE908}" srcOrd="3" destOrd="0" presId="urn:microsoft.com/office/officeart/2008/layout/VerticalCurvedList"/>
    <dgm:cxn modelId="{570666E0-436B-45DC-A38F-A7B62E3DC5E2}" type="presParOf" srcId="{58118C02-56E1-46F0-A2B7-866B2EF06B47}" destId="{05EDFDF2-82CE-4D98-8384-B548A0E84F42}" srcOrd="4" destOrd="0" presId="urn:microsoft.com/office/officeart/2008/layout/VerticalCurvedList"/>
    <dgm:cxn modelId="{B8CE8D84-C290-45BA-BF85-D52CD4BE4CBD}" type="presParOf" srcId="{05EDFDF2-82CE-4D98-8384-B548A0E84F42}" destId="{D21784BD-7411-41E5-B03B-3989632D6A62}" srcOrd="0" destOrd="0" presId="urn:microsoft.com/office/officeart/2008/layout/VerticalCurvedList"/>
    <dgm:cxn modelId="{BFD0C961-E0B0-4604-B456-9ABAA8751448}" type="presParOf" srcId="{58118C02-56E1-46F0-A2B7-866B2EF06B47}" destId="{BE9AB7FA-2B74-4B1E-B687-B5FCB1D3E102}" srcOrd="5" destOrd="0" presId="urn:microsoft.com/office/officeart/2008/layout/VerticalCurvedList"/>
    <dgm:cxn modelId="{36822F06-4B8C-4698-B7E1-48446B4FFAB0}" type="presParOf" srcId="{58118C02-56E1-46F0-A2B7-866B2EF06B47}" destId="{596CB08C-962E-410A-94FE-BE01F9D70C17}" srcOrd="6" destOrd="0" presId="urn:microsoft.com/office/officeart/2008/layout/VerticalCurvedList"/>
    <dgm:cxn modelId="{9BF91CC5-0158-4062-AA82-80C03CF5C5D6}" type="presParOf" srcId="{596CB08C-962E-410A-94FE-BE01F9D70C17}" destId="{6FAD2FFA-6DCE-48A0-BDA8-A6D7A3D433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51B6AD-2156-498F-82F0-E7F99C962F2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935DC67-CF07-4087-A58F-125DCD62C32C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 เพิ่มรักษาพยาบาลด้วยเทคโนโลยีที่ทันสมัย ที่มุ่งให้การรักษาประสิทธิภาพดีขึ้น </a:t>
          </a:r>
          <a:endParaRPr lang="th-TH" b="1" dirty="0">
            <a:solidFill>
              <a:schemeClr val="tx1"/>
            </a:solidFill>
          </a:endParaRPr>
        </a:p>
      </dgm:t>
    </dgm:pt>
    <dgm:pt modelId="{59F17363-5F98-4A56-B0E9-48CEB2FE8D5A}" type="parTrans" cxnId="{E1DDEEAF-9F8C-4298-BFBA-081A66A282F2}">
      <dgm:prSet/>
      <dgm:spPr/>
      <dgm:t>
        <a:bodyPr/>
        <a:lstStyle/>
        <a:p>
          <a:endParaRPr lang="th-TH"/>
        </a:p>
      </dgm:t>
    </dgm:pt>
    <dgm:pt modelId="{9B9DF53F-15C3-417A-B288-31C8DDCABA20}" type="sibTrans" cxnId="{E1DDEEAF-9F8C-4298-BFBA-081A66A282F2}">
      <dgm:prSet/>
      <dgm:spPr/>
      <dgm:t>
        <a:bodyPr/>
        <a:lstStyle/>
        <a:p>
          <a:endParaRPr lang="th-TH"/>
        </a:p>
      </dgm:t>
    </dgm:pt>
    <dgm:pt modelId="{432F439B-1ED5-45E8-8663-1AF6D48232E9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การบริการผู้ป่วยนอก มี ความสะดวก ระยะเวลารอคอยลดลง และมีความพึงพอใจเพิ่มขึ้น</a:t>
          </a:r>
          <a:endParaRPr lang="th-TH" b="1" dirty="0">
            <a:solidFill>
              <a:schemeClr val="tx1"/>
            </a:solidFill>
          </a:endParaRPr>
        </a:p>
      </dgm:t>
    </dgm:pt>
    <dgm:pt modelId="{761AAD16-E472-4847-863C-7467C71D3C0F}" type="parTrans" cxnId="{2DC6BD4E-DE32-4CA3-A649-B596909C8904}">
      <dgm:prSet/>
      <dgm:spPr/>
      <dgm:t>
        <a:bodyPr/>
        <a:lstStyle/>
        <a:p>
          <a:endParaRPr lang="th-TH"/>
        </a:p>
      </dgm:t>
    </dgm:pt>
    <dgm:pt modelId="{9D61DEA1-8ABC-47C3-AC1E-9672672BE737}" type="sibTrans" cxnId="{2DC6BD4E-DE32-4CA3-A649-B596909C8904}">
      <dgm:prSet/>
      <dgm:spPr/>
      <dgm:t>
        <a:bodyPr/>
        <a:lstStyle/>
        <a:p>
          <a:endParaRPr lang="th-TH"/>
        </a:p>
      </dgm:t>
    </dgm:pt>
    <dgm:pt modelId="{276765FA-4F39-45BE-A31C-099631B283DB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พัฒนาระบบปฏิบัติการผู้ป่วยในเพื่อแบบไร้เอกสาร</a:t>
          </a:r>
          <a:endParaRPr lang="th-TH" b="1" dirty="0">
            <a:solidFill>
              <a:schemeClr val="tx1"/>
            </a:solidFill>
          </a:endParaRPr>
        </a:p>
      </dgm:t>
    </dgm:pt>
    <dgm:pt modelId="{DF1C6EDB-F880-4A5C-969B-10770AF93C45}" type="parTrans" cxnId="{68F0D6B1-A092-4EF4-BBBA-4BCE170B3A50}">
      <dgm:prSet/>
      <dgm:spPr/>
      <dgm:t>
        <a:bodyPr/>
        <a:lstStyle/>
        <a:p>
          <a:endParaRPr lang="th-TH"/>
        </a:p>
      </dgm:t>
    </dgm:pt>
    <dgm:pt modelId="{677F59AF-5E3A-41B0-A1FE-C385160B539A}" type="sibTrans" cxnId="{68F0D6B1-A092-4EF4-BBBA-4BCE170B3A50}">
      <dgm:prSet/>
      <dgm:spPr/>
      <dgm:t>
        <a:bodyPr/>
        <a:lstStyle/>
        <a:p>
          <a:endParaRPr lang="th-TH"/>
        </a:p>
      </dgm:t>
    </dgm:pt>
    <dgm:pt modelId="{D0F5BC7E-82CA-4D8D-9137-35B2E7D6B0E8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h-TH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โรงพยาบาลมีระบบบริการการรักษาที่ทันสมัย ผู้รับบริการมีความสะดวก ปลอดภัย พึงพอใจ </a:t>
          </a:r>
          <a:endParaRPr lang="th-TH" b="1" dirty="0">
            <a:solidFill>
              <a:schemeClr val="tx1"/>
            </a:solidFill>
          </a:endParaRPr>
        </a:p>
      </dgm:t>
    </dgm:pt>
    <dgm:pt modelId="{F8A32E73-A7F7-4ACC-BC97-F122C4811863}" type="parTrans" cxnId="{A3E8EC56-8D8F-47ED-8318-F8994ED313DF}">
      <dgm:prSet/>
      <dgm:spPr/>
      <dgm:t>
        <a:bodyPr/>
        <a:lstStyle/>
        <a:p>
          <a:endParaRPr lang="th-TH"/>
        </a:p>
      </dgm:t>
    </dgm:pt>
    <dgm:pt modelId="{C12BD194-BF48-4787-8666-6DD49E2A1F32}" type="sibTrans" cxnId="{A3E8EC56-8D8F-47ED-8318-F8994ED313DF}">
      <dgm:prSet/>
      <dgm:spPr/>
      <dgm:t>
        <a:bodyPr/>
        <a:lstStyle/>
        <a:p>
          <a:endParaRPr lang="th-TH"/>
        </a:p>
      </dgm:t>
    </dgm:pt>
    <dgm:pt modelId="{0E2762C1-0436-43DA-9FAA-54E04D419F4F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พัฒนาระบบบริหารจัดการและลดความแออัดผู้ป่วยใน</a:t>
          </a:r>
          <a:endParaRPr lang="th-TH" b="1" dirty="0">
            <a:solidFill>
              <a:schemeClr val="tx1"/>
            </a:solidFill>
          </a:endParaRPr>
        </a:p>
      </dgm:t>
    </dgm:pt>
    <dgm:pt modelId="{4D8783ED-915E-44E9-BA61-8428A059C9FF}" type="parTrans" cxnId="{4C2EA292-7DCA-4A0A-9AB9-E69E3C672677}">
      <dgm:prSet/>
      <dgm:spPr/>
      <dgm:t>
        <a:bodyPr/>
        <a:lstStyle/>
        <a:p>
          <a:endParaRPr lang="th-TH"/>
        </a:p>
      </dgm:t>
    </dgm:pt>
    <dgm:pt modelId="{9D00FF87-CC6D-4A3F-8E76-3892B6DE1F09}" type="sibTrans" cxnId="{4C2EA292-7DCA-4A0A-9AB9-E69E3C672677}">
      <dgm:prSet/>
      <dgm:spPr/>
      <dgm:t>
        <a:bodyPr/>
        <a:lstStyle/>
        <a:p>
          <a:endParaRPr lang="th-TH"/>
        </a:p>
      </dgm:t>
    </dgm:pt>
    <dgm:pt modelId="{C783F745-3168-42A8-BCDC-5F1AB8310F3D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พัฒนาโรงพยาบาลสู่ศูนย์แพทย์ศาสตร์ศึกษา</a:t>
          </a:r>
          <a:endParaRPr lang="th-TH" b="1" dirty="0">
            <a:solidFill>
              <a:schemeClr val="tx1"/>
            </a:solidFill>
          </a:endParaRPr>
        </a:p>
      </dgm:t>
    </dgm:pt>
    <dgm:pt modelId="{B2528954-F717-48CA-A6FA-4E0ED4CFFCBA}" type="parTrans" cxnId="{AA59C305-4C51-4907-BA20-4CFCF99433D5}">
      <dgm:prSet/>
      <dgm:spPr/>
      <dgm:t>
        <a:bodyPr/>
        <a:lstStyle/>
        <a:p>
          <a:endParaRPr lang="th-TH"/>
        </a:p>
      </dgm:t>
    </dgm:pt>
    <dgm:pt modelId="{3703E56F-C2D1-4E0D-9DAD-45A5663A6BA9}" type="sibTrans" cxnId="{AA59C305-4C51-4907-BA20-4CFCF99433D5}">
      <dgm:prSet/>
      <dgm:spPr/>
      <dgm:t>
        <a:bodyPr/>
        <a:lstStyle/>
        <a:p>
          <a:endParaRPr lang="th-TH"/>
        </a:p>
      </dgm:t>
    </dgm:pt>
    <dgm:pt modelId="{C640AD80-93E4-471F-BF85-87ED0FF93FC5}" type="pres">
      <dgm:prSet presAssocID="{7E51B6AD-2156-498F-82F0-E7F99C962F2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EE8BE37-4C0C-4083-A356-347EBA27F713}" type="pres">
      <dgm:prSet presAssocID="{D0F5BC7E-82CA-4D8D-9137-35B2E7D6B0E8}" presName="root1" presStyleCnt="0"/>
      <dgm:spPr/>
    </dgm:pt>
    <dgm:pt modelId="{53A8F1F0-5DA1-42D3-ABB3-C3B52D46BE71}" type="pres">
      <dgm:prSet presAssocID="{D0F5BC7E-82CA-4D8D-9137-35B2E7D6B0E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C20B992F-0E73-4958-8028-E4E593035C50}" type="pres">
      <dgm:prSet presAssocID="{D0F5BC7E-82CA-4D8D-9137-35B2E7D6B0E8}" presName="level2hierChild" presStyleCnt="0"/>
      <dgm:spPr/>
    </dgm:pt>
    <dgm:pt modelId="{A2C55EB0-4717-49A7-B755-1F7E8C1C9E31}" type="pres">
      <dgm:prSet presAssocID="{59F17363-5F98-4A56-B0E9-48CEB2FE8D5A}" presName="conn2-1" presStyleLbl="parChTrans1D2" presStyleIdx="0" presStyleCnt="5"/>
      <dgm:spPr/>
      <dgm:t>
        <a:bodyPr/>
        <a:lstStyle/>
        <a:p>
          <a:endParaRPr lang="th-TH"/>
        </a:p>
      </dgm:t>
    </dgm:pt>
    <dgm:pt modelId="{F9F26B00-8CB5-4814-A41D-D2ABDBC1D914}" type="pres">
      <dgm:prSet presAssocID="{59F17363-5F98-4A56-B0E9-48CEB2FE8D5A}" presName="connTx" presStyleLbl="parChTrans1D2" presStyleIdx="0" presStyleCnt="5"/>
      <dgm:spPr/>
      <dgm:t>
        <a:bodyPr/>
        <a:lstStyle/>
        <a:p>
          <a:endParaRPr lang="th-TH"/>
        </a:p>
      </dgm:t>
    </dgm:pt>
    <dgm:pt modelId="{61E48683-F2C9-44E9-91DE-913C175565A9}" type="pres">
      <dgm:prSet presAssocID="{6935DC67-CF07-4087-A58F-125DCD62C32C}" presName="root2" presStyleCnt="0"/>
      <dgm:spPr/>
    </dgm:pt>
    <dgm:pt modelId="{0506F985-3306-4419-9E1F-12E8B5EE9819}" type="pres">
      <dgm:prSet presAssocID="{6935DC67-CF07-4087-A58F-125DCD62C32C}" presName="LevelTwoTextNode" presStyleLbl="node2" presStyleIdx="0" presStyleCnt="5" custScaleX="160119" custLinFactNeighborX="660" custLinFactNeighborY="-5838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8D5D31CA-18BD-48B2-8438-7F2D7F0CFD29}" type="pres">
      <dgm:prSet presAssocID="{6935DC67-CF07-4087-A58F-125DCD62C32C}" presName="level3hierChild" presStyleCnt="0"/>
      <dgm:spPr/>
    </dgm:pt>
    <dgm:pt modelId="{BA151A0C-05C9-4606-B6A6-3B5E0991BF98}" type="pres">
      <dgm:prSet presAssocID="{761AAD16-E472-4847-863C-7467C71D3C0F}" presName="conn2-1" presStyleLbl="parChTrans1D2" presStyleIdx="1" presStyleCnt="5"/>
      <dgm:spPr/>
      <dgm:t>
        <a:bodyPr/>
        <a:lstStyle/>
        <a:p>
          <a:endParaRPr lang="th-TH"/>
        </a:p>
      </dgm:t>
    </dgm:pt>
    <dgm:pt modelId="{22E59549-355E-4C8A-BABF-D1FE93BCB09B}" type="pres">
      <dgm:prSet presAssocID="{761AAD16-E472-4847-863C-7467C71D3C0F}" presName="connTx" presStyleLbl="parChTrans1D2" presStyleIdx="1" presStyleCnt="5"/>
      <dgm:spPr/>
      <dgm:t>
        <a:bodyPr/>
        <a:lstStyle/>
        <a:p>
          <a:endParaRPr lang="th-TH"/>
        </a:p>
      </dgm:t>
    </dgm:pt>
    <dgm:pt modelId="{1D7DB778-C8D5-434E-A04B-C0EA83CCC7DD}" type="pres">
      <dgm:prSet presAssocID="{432F439B-1ED5-45E8-8663-1AF6D48232E9}" presName="root2" presStyleCnt="0"/>
      <dgm:spPr/>
    </dgm:pt>
    <dgm:pt modelId="{121A9B96-9318-46FE-BD3D-9358F0060726}" type="pres">
      <dgm:prSet presAssocID="{432F439B-1ED5-45E8-8663-1AF6D48232E9}" presName="LevelTwoTextNode" presStyleLbl="node2" presStyleIdx="1" presStyleCnt="5" custScaleX="159966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F800829-A5E6-49C2-9A4B-ECF45DE10C1F}" type="pres">
      <dgm:prSet presAssocID="{432F439B-1ED5-45E8-8663-1AF6D48232E9}" presName="level3hierChild" presStyleCnt="0"/>
      <dgm:spPr/>
    </dgm:pt>
    <dgm:pt modelId="{40DFC1ED-725E-4D10-B58B-FA0FDB8D2FC4}" type="pres">
      <dgm:prSet presAssocID="{4D8783ED-915E-44E9-BA61-8428A059C9FF}" presName="conn2-1" presStyleLbl="parChTrans1D2" presStyleIdx="2" presStyleCnt="5"/>
      <dgm:spPr/>
      <dgm:t>
        <a:bodyPr/>
        <a:lstStyle/>
        <a:p>
          <a:endParaRPr lang="th-TH"/>
        </a:p>
      </dgm:t>
    </dgm:pt>
    <dgm:pt modelId="{244F7F68-BBAF-4BCD-910F-9940BCA70488}" type="pres">
      <dgm:prSet presAssocID="{4D8783ED-915E-44E9-BA61-8428A059C9FF}" presName="connTx" presStyleLbl="parChTrans1D2" presStyleIdx="2" presStyleCnt="5"/>
      <dgm:spPr/>
      <dgm:t>
        <a:bodyPr/>
        <a:lstStyle/>
        <a:p>
          <a:endParaRPr lang="th-TH"/>
        </a:p>
      </dgm:t>
    </dgm:pt>
    <dgm:pt modelId="{96E7262A-1E0D-477B-BFBC-37560C112FB3}" type="pres">
      <dgm:prSet presAssocID="{0E2762C1-0436-43DA-9FAA-54E04D419F4F}" presName="root2" presStyleCnt="0"/>
      <dgm:spPr/>
    </dgm:pt>
    <dgm:pt modelId="{CAD33872-D2BD-43FE-8F64-467FD7347D66}" type="pres">
      <dgm:prSet presAssocID="{0E2762C1-0436-43DA-9FAA-54E04D419F4F}" presName="LevelTwoTextNode" presStyleLbl="node2" presStyleIdx="2" presStyleCnt="5" custScaleX="16017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1D2767F-81AD-4233-B81C-0BF9226DA3CF}" type="pres">
      <dgm:prSet presAssocID="{0E2762C1-0436-43DA-9FAA-54E04D419F4F}" presName="level3hierChild" presStyleCnt="0"/>
      <dgm:spPr/>
    </dgm:pt>
    <dgm:pt modelId="{44433C2D-1B4D-4BF6-AF30-75E3B928581B}" type="pres">
      <dgm:prSet presAssocID="{DF1C6EDB-F880-4A5C-969B-10770AF93C45}" presName="conn2-1" presStyleLbl="parChTrans1D2" presStyleIdx="3" presStyleCnt="5"/>
      <dgm:spPr/>
      <dgm:t>
        <a:bodyPr/>
        <a:lstStyle/>
        <a:p>
          <a:endParaRPr lang="th-TH"/>
        </a:p>
      </dgm:t>
    </dgm:pt>
    <dgm:pt modelId="{61574F88-B591-499D-B550-4B62C2C50908}" type="pres">
      <dgm:prSet presAssocID="{DF1C6EDB-F880-4A5C-969B-10770AF93C45}" presName="connTx" presStyleLbl="parChTrans1D2" presStyleIdx="3" presStyleCnt="5"/>
      <dgm:spPr/>
      <dgm:t>
        <a:bodyPr/>
        <a:lstStyle/>
        <a:p>
          <a:endParaRPr lang="th-TH"/>
        </a:p>
      </dgm:t>
    </dgm:pt>
    <dgm:pt modelId="{13CB7A53-7530-439E-B43F-0FF65C353C10}" type="pres">
      <dgm:prSet presAssocID="{276765FA-4F39-45BE-A31C-099631B283DB}" presName="root2" presStyleCnt="0"/>
      <dgm:spPr/>
    </dgm:pt>
    <dgm:pt modelId="{EF16C8C6-C4DE-44BB-AEBF-028ECA7409ED}" type="pres">
      <dgm:prSet presAssocID="{276765FA-4F39-45BE-A31C-099631B283DB}" presName="LevelTwoTextNode" presStyleLbl="node2" presStyleIdx="3" presStyleCnt="5" custScaleX="160119" custLinFactNeighborX="-776" custLinFactNeighborY="3547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CE3AE015-4134-4A4F-ACA9-16421732F1CA}" type="pres">
      <dgm:prSet presAssocID="{276765FA-4F39-45BE-A31C-099631B283DB}" presName="level3hierChild" presStyleCnt="0"/>
      <dgm:spPr/>
    </dgm:pt>
    <dgm:pt modelId="{02F6C6FA-BFF3-481B-AB1B-79BC0D45E550}" type="pres">
      <dgm:prSet presAssocID="{B2528954-F717-48CA-A6FA-4E0ED4CFFCBA}" presName="conn2-1" presStyleLbl="parChTrans1D2" presStyleIdx="4" presStyleCnt="5"/>
      <dgm:spPr/>
      <dgm:t>
        <a:bodyPr/>
        <a:lstStyle/>
        <a:p>
          <a:endParaRPr lang="th-TH"/>
        </a:p>
      </dgm:t>
    </dgm:pt>
    <dgm:pt modelId="{85F28020-6F15-436A-8A5D-3AF53557CE0B}" type="pres">
      <dgm:prSet presAssocID="{B2528954-F717-48CA-A6FA-4E0ED4CFFCBA}" presName="connTx" presStyleLbl="parChTrans1D2" presStyleIdx="4" presStyleCnt="5"/>
      <dgm:spPr/>
      <dgm:t>
        <a:bodyPr/>
        <a:lstStyle/>
        <a:p>
          <a:endParaRPr lang="th-TH"/>
        </a:p>
      </dgm:t>
    </dgm:pt>
    <dgm:pt modelId="{ACBD68EB-3891-4728-8BCD-3F08E944017F}" type="pres">
      <dgm:prSet presAssocID="{C783F745-3168-42A8-BCDC-5F1AB8310F3D}" presName="root2" presStyleCnt="0"/>
      <dgm:spPr/>
    </dgm:pt>
    <dgm:pt modelId="{CDA72171-8E01-4666-86F1-43C1527503FA}" type="pres">
      <dgm:prSet presAssocID="{C783F745-3168-42A8-BCDC-5F1AB8310F3D}" presName="LevelTwoTextNode" presStyleLbl="node2" presStyleIdx="4" presStyleCnt="5" custScaleX="16017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69907F0-453A-4529-A567-56C3ACCD3374}" type="pres">
      <dgm:prSet presAssocID="{C783F745-3168-42A8-BCDC-5F1AB8310F3D}" presName="level3hierChild" presStyleCnt="0"/>
      <dgm:spPr/>
    </dgm:pt>
  </dgm:ptLst>
  <dgm:cxnLst>
    <dgm:cxn modelId="{94E8BCF7-3418-424B-AF70-9FCB1E8EC823}" type="presOf" srcId="{6935DC67-CF07-4087-A58F-125DCD62C32C}" destId="{0506F985-3306-4419-9E1F-12E8B5EE9819}" srcOrd="0" destOrd="0" presId="urn:microsoft.com/office/officeart/2008/layout/HorizontalMultiLevelHierarchy"/>
    <dgm:cxn modelId="{11A7C69B-678B-4EB0-B138-1F70E0C5AC82}" type="presOf" srcId="{761AAD16-E472-4847-863C-7467C71D3C0F}" destId="{22E59549-355E-4C8A-BABF-D1FE93BCB09B}" srcOrd="1" destOrd="0" presId="urn:microsoft.com/office/officeart/2008/layout/HorizontalMultiLevelHierarchy"/>
    <dgm:cxn modelId="{E82EBDDE-952D-493A-8DF4-1F850DA3BDDA}" type="presOf" srcId="{C783F745-3168-42A8-BCDC-5F1AB8310F3D}" destId="{CDA72171-8E01-4666-86F1-43C1527503FA}" srcOrd="0" destOrd="0" presId="urn:microsoft.com/office/officeart/2008/layout/HorizontalMultiLevelHierarchy"/>
    <dgm:cxn modelId="{A3E8EC56-8D8F-47ED-8318-F8994ED313DF}" srcId="{7E51B6AD-2156-498F-82F0-E7F99C962F20}" destId="{D0F5BC7E-82CA-4D8D-9137-35B2E7D6B0E8}" srcOrd="0" destOrd="0" parTransId="{F8A32E73-A7F7-4ACC-BC97-F122C4811863}" sibTransId="{C12BD194-BF48-4787-8666-6DD49E2A1F32}"/>
    <dgm:cxn modelId="{755AACB5-5682-47B9-BB24-59F425CEC9B8}" type="presOf" srcId="{59F17363-5F98-4A56-B0E9-48CEB2FE8D5A}" destId="{F9F26B00-8CB5-4814-A41D-D2ABDBC1D914}" srcOrd="1" destOrd="0" presId="urn:microsoft.com/office/officeart/2008/layout/HorizontalMultiLevelHierarchy"/>
    <dgm:cxn modelId="{70E8338B-AACF-465A-962B-5029CC785859}" type="presOf" srcId="{432F439B-1ED5-45E8-8663-1AF6D48232E9}" destId="{121A9B96-9318-46FE-BD3D-9358F0060726}" srcOrd="0" destOrd="0" presId="urn:microsoft.com/office/officeart/2008/layout/HorizontalMultiLevelHierarchy"/>
    <dgm:cxn modelId="{4C2EA292-7DCA-4A0A-9AB9-E69E3C672677}" srcId="{D0F5BC7E-82CA-4D8D-9137-35B2E7D6B0E8}" destId="{0E2762C1-0436-43DA-9FAA-54E04D419F4F}" srcOrd="2" destOrd="0" parTransId="{4D8783ED-915E-44E9-BA61-8428A059C9FF}" sibTransId="{9D00FF87-CC6D-4A3F-8E76-3892B6DE1F09}"/>
    <dgm:cxn modelId="{68F0D6B1-A092-4EF4-BBBA-4BCE170B3A50}" srcId="{D0F5BC7E-82CA-4D8D-9137-35B2E7D6B0E8}" destId="{276765FA-4F39-45BE-A31C-099631B283DB}" srcOrd="3" destOrd="0" parTransId="{DF1C6EDB-F880-4A5C-969B-10770AF93C45}" sibTransId="{677F59AF-5E3A-41B0-A1FE-C385160B539A}"/>
    <dgm:cxn modelId="{EECFE8FB-F485-477B-A791-F3F81E4AC569}" type="presOf" srcId="{4D8783ED-915E-44E9-BA61-8428A059C9FF}" destId="{40DFC1ED-725E-4D10-B58B-FA0FDB8D2FC4}" srcOrd="0" destOrd="0" presId="urn:microsoft.com/office/officeart/2008/layout/HorizontalMultiLevelHierarchy"/>
    <dgm:cxn modelId="{A50A61E9-3334-4DB8-87AB-06FAAA9380BC}" type="presOf" srcId="{B2528954-F717-48CA-A6FA-4E0ED4CFFCBA}" destId="{85F28020-6F15-436A-8A5D-3AF53557CE0B}" srcOrd="1" destOrd="0" presId="urn:microsoft.com/office/officeart/2008/layout/HorizontalMultiLevelHierarchy"/>
    <dgm:cxn modelId="{3F647F38-E5BC-4C81-B918-3B38142BD9CC}" type="presOf" srcId="{7E51B6AD-2156-498F-82F0-E7F99C962F20}" destId="{C640AD80-93E4-471F-BF85-87ED0FF93FC5}" srcOrd="0" destOrd="0" presId="urn:microsoft.com/office/officeart/2008/layout/HorizontalMultiLevelHierarchy"/>
    <dgm:cxn modelId="{D2A155B8-0FA7-4073-ABAC-3EEA1376BD38}" type="presOf" srcId="{D0F5BC7E-82CA-4D8D-9137-35B2E7D6B0E8}" destId="{53A8F1F0-5DA1-42D3-ABB3-C3B52D46BE71}" srcOrd="0" destOrd="0" presId="urn:microsoft.com/office/officeart/2008/layout/HorizontalMultiLevelHierarchy"/>
    <dgm:cxn modelId="{F96C5047-9A85-4C3C-AC23-A2828482B585}" type="presOf" srcId="{B2528954-F717-48CA-A6FA-4E0ED4CFFCBA}" destId="{02F6C6FA-BFF3-481B-AB1B-79BC0D45E550}" srcOrd="0" destOrd="0" presId="urn:microsoft.com/office/officeart/2008/layout/HorizontalMultiLevelHierarchy"/>
    <dgm:cxn modelId="{9F055EB2-97EB-461F-92BE-B0E59585E53C}" type="presOf" srcId="{761AAD16-E472-4847-863C-7467C71D3C0F}" destId="{BA151A0C-05C9-4606-B6A6-3B5E0991BF98}" srcOrd="0" destOrd="0" presId="urn:microsoft.com/office/officeart/2008/layout/HorizontalMultiLevelHierarchy"/>
    <dgm:cxn modelId="{4F61B6C2-0F10-4D43-9924-CD014EBE2F16}" type="presOf" srcId="{59F17363-5F98-4A56-B0E9-48CEB2FE8D5A}" destId="{A2C55EB0-4717-49A7-B755-1F7E8C1C9E31}" srcOrd="0" destOrd="0" presId="urn:microsoft.com/office/officeart/2008/layout/HorizontalMultiLevelHierarchy"/>
    <dgm:cxn modelId="{CCD83DCF-73AC-460B-97C4-9F2C0B35D380}" type="presOf" srcId="{276765FA-4F39-45BE-A31C-099631B283DB}" destId="{EF16C8C6-C4DE-44BB-AEBF-028ECA7409ED}" srcOrd="0" destOrd="0" presId="urn:microsoft.com/office/officeart/2008/layout/HorizontalMultiLevelHierarchy"/>
    <dgm:cxn modelId="{DB6A6288-FEDD-4523-AEA9-D74B5464AE87}" type="presOf" srcId="{4D8783ED-915E-44E9-BA61-8428A059C9FF}" destId="{244F7F68-BBAF-4BCD-910F-9940BCA70488}" srcOrd="1" destOrd="0" presId="urn:microsoft.com/office/officeart/2008/layout/HorizontalMultiLevelHierarchy"/>
    <dgm:cxn modelId="{1BCC9B96-5812-4384-ADE5-9B0BA6D9D339}" type="presOf" srcId="{DF1C6EDB-F880-4A5C-969B-10770AF93C45}" destId="{44433C2D-1B4D-4BF6-AF30-75E3B928581B}" srcOrd="0" destOrd="0" presId="urn:microsoft.com/office/officeart/2008/layout/HorizontalMultiLevelHierarchy"/>
    <dgm:cxn modelId="{0BAFEA29-B459-44FF-9F2C-FED211BF8B2D}" type="presOf" srcId="{0E2762C1-0436-43DA-9FAA-54E04D419F4F}" destId="{CAD33872-D2BD-43FE-8F64-467FD7347D66}" srcOrd="0" destOrd="0" presId="urn:microsoft.com/office/officeart/2008/layout/HorizontalMultiLevelHierarchy"/>
    <dgm:cxn modelId="{2DC6BD4E-DE32-4CA3-A649-B596909C8904}" srcId="{D0F5BC7E-82CA-4D8D-9137-35B2E7D6B0E8}" destId="{432F439B-1ED5-45E8-8663-1AF6D48232E9}" srcOrd="1" destOrd="0" parTransId="{761AAD16-E472-4847-863C-7467C71D3C0F}" sibTransId="{9D61DEA1-8ABC-47C3-AC1E-9672672BE737}"/>
    <dgm:cxn modelId="{E1DDEEAF-9F8C-4298-BFBA-081A66A282F2}" srcId="{D0F5BC7E-82CA-4D8D-9137-35B2E7D6B0E8}" destId="{6935DC67-CF07-4087-A58F-125DCD62C32C}" srcOrd="0" destOrd="0" parTransId="{59F17363-5F98-4A56-B0E9-48CEB2FE8D5A}" sibTransId="{9B9DF53F-15C3-417A-B288-31C8DDCABA20}"/>
    <dgm:cxn modelId="{AA59C305-4C51-4907-BA20-4CFCF99433D5}" srcId="{D0F5BC7E-82CA-4D8D-9137-35B2E7D6B0E8}" destId="{C783F745-3168-42A8-BCDC-5F1AB8310F3D}" srcOrd="4" destOrd="0" parTransId="{B2528954-F717-48CA-A6FA-4E0ED4CFFCBA}" sibTransId="{3703E56F-C2D1-4E0D-9DAD-45A5663A6BA9}"/>
    <dgm:cxn modelId="{575941BC-262A-4390-AA0A-AFF9AD723043}" type="presOf" srcId="{DF1C6EDB-F880-4A5C-969B-10770AF93C45}" destId="{61574F88-B591-499D-B550-4B62C2C50908}" srcOrd="1" destOrd="0" presId="urn:microsoft.com/office/officeart/2008/layout/HorizontalMultiLevelHierarchy"/>
    <dgm:cxn modelId="{66362D24-761A-4FFF-BD6B-2464AB5F685F}" type="presParOf" srcId="{C640AD80-93E4-471F-BF85-87ED0FF93FC5}" destId="{5EE8BE37-4C0C-4083-A356-347EBA27F713}" srcOrd="0" destOrd="0" presId="urn:microsoft.com/office/officeart/2008/layout/HorizontalMultiLevelHierarchy"/>
    <dgm:cxn modelId="{CC68BA53-2895-462F-B409-A69D30D0AD11}" type="presParOf" srcId="{5EE8BE37-4C0C-4083-A356-347EBA27F713}" destId="{53A8F1F0-5DA1-42D3-ABB3-C3B52D46BE71}" srcOrd="0" destOrd="0" presId="urn:microsoft.com/office/officeart/2008/layout/HorizontalMultiLevelHierarchy"/>
    <dgm:cxn modelId="{55984175-5700-4C32-9A9C-C3CE6DB71528}" type="presParOf" srcId="{5EE8BE37-4C0C-4083-A356-347EBA27F713}" destId="{C20B992F-0E73-4958-8028-E4E593035C50}" srcOrd="1" destOrd="0" presId="urn:microsoft.com/office/officeart/2008/layout/HorizontalMultiLevelHierarchy"/>
    <dgm:cxn modelId="{96470266-6D2E-4717-B4D6-9C853F70B748}" type="presParOf" srcId="{C20B992F-0E73-4958-8028-E4E593035C50}" destId="{A2C55EB0-4717-49A7-B755-1F7E8C1C9E31}" srcOrd="0" destOrd="0" presId="urn:microsoft.com/office/officeart/2008/layout/HorizontalMultiLevelHierarchy"/>
    <dgm:cxn modelId="{4AE47725-B21F-413C-9A2D-F755A34ED0BA}" type="presParOf" srcId="{A2C55EB0-4717-49A7-B755-1F7E8C1C9E31}" destId="{F9F26B00-8CB5-4814-A41D-D2ABDBC1D914}" srcOrd="0" destOrd="0" presId="urn:microsoft.com/office/officeart/2008/layout/HorizontalMultiLevelHierarchy"/>
    <dgm:cxn modelId="{E2C9F2C5-FD50-4BCD-9227-C984D6D1F3A3}" type="presParOf" srcId="{C20B992F-0E73-4958-8028-E4E593035C50}" destId="{61E48683-F2C9-44E9-91DE-913C175565A9}" srcOrd="1" destOrd="0" presId="urn:microsoft.com/office/officeart/2008/layout/HorizontalMultiLevelHierarchy"/>
    <dgm:cxn modelId="{B3890F4B-2D23-4CA9-8873-9620CE61DC6B}" type="presParOf" srcId="{61E48683-F2C9-44E9-91DE-913C175565A9}" destId="{0506F985-3306-4419-9E1F-12E8B5EE9819}" srcOrd="0" destOrd="0" presId="urn:microsoft.com/office/officeart/2008/layout/HorizontalMultiLevelHierarchy"/>
    <dgm:cxn modelId="{1270B183-6730-4CCE-8126-CD3E9988CC65}" type="presParOf" srcId="{61E48683-F2C9-44E9-91DE-913C175565A9}" destId="{8D5D31CA-18BD-48B2-8438-7F2D7F0CFD29}" srcOrd="1" destOrd="0" presId="urn:microsoft.com/office/officeart/2008/layout/HorizontalMultiLevelHierarchy"/>
    <dgm:cxn modelId="{7A6BB3F5-18B1-42C4-8658-9352423655C7}" type="presParOf" srcId="{C20B992F-0E73-4958-8028-E4E593035C50}" destId="{BA151A0C-05C9-4606-B6A6-3B5E0991BF98}" srcOrd="2" destOrd="0" presId="urn:microsoft.com/office/officeart/2008/layout/HorizontalMultiLevelHierarchy"/>
    <dgm:cxn modelId="{796B402A-0F36-4284-8652-ED97360CFE5E}" type="presParOf" srcId="{BA151A0C-05C9-4606-B6A6-3B5E0991BF98}" destId="{22E59549-355E-4C8A-BABF-D1FE93BCB09B}" srcOrd="0" destOrd="0" presId="urn:microsoft.com/office/officeart/2008/layout/HorizontalMultiLevelHierarchy"/>
    <dgm:cxn modelId="{454646AA-87ED-4D06-BA18-A7CE3F3D942E}" type="presParOf" srcId="{C20B992F-0E73-4958-8028-E4E593035C50}" destId="{1D7DB778-C8D5-434E-A04B-C0EA83CCC7DD}" srcOrd="3" destOrd="0" presId="urn:microsoft.com/office/officeart/2008/layout/HorizontalMultiLevelHierarchy"/>
    <dgm:cxn modelId="{D83869FE-FD8E-46A1-B777-69B03224803A}" type="presParOf" srcId="{1D7DB778-C8D5-434E-A04B-C0EA83CCC7DD}" destId="{121A9B96-9318-46FE-BD3D-9358F0060726}" srcOrd="0" destOrd="0" presId="urn:microsoft.com/office/officeart/2008/layout/HorizontalMultiLevelHierarchy"/>
    <dgm:cxn modelId="{208FE7C9-0C7A-433E-A0A4-2D9C12809A37}" type="presParOf" srcId="{1D7DB778-C8D5-434E-A04B-C0EA83CCC7DD}" destId="{BF800829-A5E6-49C2-9A4B-ECF45DE10C1F}" srcOrd="1" destOrd="0" presId="urn:microsoft.com/office/officeart/2008/layout/HorizontalMultiLevelHierarchy"/>
    <dgm:cxn modelId="{F2D44664-83D4-412F-BCCD-066727AF311D}" type="presParOf" srcId="{C20B992F-0E73-4958-8028-E4E593035C50}" destId="{40DFC1ED-725E-4D10-B58B-FA0FDB8D2FC4}" srcOrd="4" destOrd="0" presId="urn:microsoft.com/office/officeart/2008/layout/HorizontalMultiLevelHierarchy"/>
    <dgm:cxn modelId="{A757433E-5B23-4700-8AE3-EAC5233ADBBC}" type="presParOf" srcId="{40DFC1ED-725E-4D10-B58B-FA0FDB8D2FC4}" destId="{244F7F68-BBAF-4BCD-910F-9940BCA70488}" srcOrd="0" destOrd="0" presId="urn:microsoft.com/office/officeart/2008/layout/HorizontalMultiLevelHierarchy"/>
    <dgm:cxn modelId="{4E223DB9-1BB1-415C-946B-6FFACA38CCD9}" type="presParOf" srcId="{C20B992F-0E73-4958-8028-E4E593035C50}" destId="{96E7262A-1E0D-477B-BFBC-37560C112FB3}" srcOrd="5" destOrd="0" presId="urn:microsoft.com/office/officeart/2008/layout/HorizontalMultiLevelHierarchy"/>
    <dgm:cxn modelId="{9C30FE2F-197A-42BD-BE88-0014E5CE9471}" type="presParOf" srcId="{96E7262A-1E0D-477B-BFBC-37560C112FB3}" destId="{CAD33872-D2BD-43FE-8F64-467FD7347D66}" srcOrd="0" destOrd="0" presId="urn:microsoft.com/office/officeart/2008/layout/HorizontalMultiLevelHierarchy"/>
    <dgm:cxn modelId="{451E7E82-C8C7-4DCD-A2AE-CA06AFF70F7D}" type="presParOf" srcId="{96E7262A-1E0D-477B-BFBC-37560C112FB3}" destId="{B1D2767F-81AD-4233-B81C-0BF9226DA3CF}" srcOrd="1" destOrd="0" presId="urn:microsoft.com/office/officeart/2008/layout/HorizontalMultiLevelHierarchy"/>
    <dgm:cxn modelId="{6EDD9232-76D9-4613-B3FC-EE8F6FF7CDC6}" type="presParOf" srcId="{C20B992F-0E73-4958-8028-E4E593035C50}" destId="{44433C2D-1B4D-4BF6-AF30-75E3B928581B}" srcOrd="6" destOrd="0" presId="urn:microsoft.com/office/officeart/2008/layout/HorizontalMultiLevelHierarchy"/>
    <dgm:cxn modelId="{D4392D8B-018B-449E-A01F-A0C9C1037E6D}" type="presParOf" srcId="{44433C2D-1B4D-4BF6-AF30-75E3B928581B}" destId="{61574F88-B591-499D-B550-4B62C2C50908}" srcOrd="0" destOrd="0" presId="urn:microsoft.com/office/officeart/2008/layout/HorizontalMultiLevelHierarchy"/>
    <dgm:cxn modelId="{1F5F4A11-543A-403E-91A6-A87C9DB96CC7}" type="presParOf" srcId="{C20B992F-0E73-4958-8028-E4E593035C50}" destId="{13CB7A53-7530-439E-B43F-0FF65C353C10}" srcOrd="7" destOrd="0" presId="urn:microsoft.com/office/officeart/2008/layout/HorizontalMultiLevelHierarchy"/>
    <dgm:cxn modelId="{7250B910-37D5-441F-A431-64A31076AE17}" type="presParOf" srcId="{13CB7A53-7530-439E-B43F-0FF65C353C10}" destId="{EF16C8C6-C4DE-44BB-AEBF-028ECA7409ED}" srcOrd="0" destOrd="0" presId="urn:microsoft.com/office/officeart/2008/layout/HorizontalMultiLevelHierarchy"/>
    <dgm:cxn modelId="{F633DF67-DB03-4031-92CF-1513C0A2ACC3}" type="presParOf" srcId="{13CB7A53-7530-439E-B43F-0FF65C353C10}" destId="{CE3AE015-4134-4A4F-ACA9-16421732F1CA}" srcOrd="1" destOrd="0" presId="urn:microsoft.com/office/officeart/2008/layout/HorizontalMultiLevelHierarchy"/>
    <dgm:cxn modelId="{FDC93D16-26BD-47CA-95AC-C8072353CD96}" type="presParOf" srcId="{C20B992F-0E73-4958-8028-E4E593035C50}" destId="{02F6C6FA-BFF3-481B-AB1B-79BC0D45E550}" srcOrd="8" destOrd="0" presId="urn:microsoft.com/office/officeart/2008/layout/HorizontalMultiLevelHierarchy"/>
    <dgm:cxn modelId="{4618B7A7-1BCE-4D4B-A6F8-7DA648702F25}" type="presParOf" srcId="{02F6C6FA-BFF3-481B-AB1B-79BC0D45E550}" destId="{85F28020-6F15-436A-8A5D-3AF53557CE0B}" srcOrd="0" destOrd="0" presId="urn:microsoft.com/office/officeart/2008/layout/HorizontalMultiLevelHierarchy"/>
    <dgm:cxn modelId="{6854F39C-2E6E-4305-8165-294B75AD589F}" type="presParOf" srcId="{C20B992F-0E73-4958-8028-E4E593035C50}" destId="{ACBD68EB-3891-4728-8BCD-3F08E944017F}" srcOrd="9" destOrd="0" presId="urn:microsoft.com/office/officeart/2008/layout/HorizontalMultiLevelHierarchy"/>
    <dgm:cxn modelId="{F99D4F9F-7301-433A-988B-0E1E19E6C89E}" type="presParOf" srcId="{ACBD68EB-3891-4728-8BCD-3F08E944017F}" destId="{CDA72171-8E01-4666-86F1-43C1527503FA}" srcOrd="0" destOrd="0" presId="urn:microsoft.com/office/officeart/2008/layout/HorizontalMultiLevelHierarchy"/>
    <dgm:cxn modelId="{2F737ACB-6C2E-4CCC-9D26-D86A96598A36}" type="presParOf" srcId="{ACBD68EB-3891-4728-8BCD-3F08E944017F}" destId="{B69907F0-453A-4529-A567-56C3ACCD337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51E76-6B23-4948-A1CE-B6BFC98F5C5B}">
      <dsp:nvSpPr>
        <dsp:cNvPr id="0" name=""/>
        <dsp:cNvSpPr/>
      </dsp:nvSpPr>
      <dsp:spPr>
        <a:xfrm>
          <a:off x="0" y="0"/>
          <a:ext cx="5029874" cy="59417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People network</a:t>
          </a:r>
          <a:endParaRPr lang="th-TH" sz="2400" kern="1200" dirty="0">
            <a:solidFill>
              <a:schemeClr val="tx1"/>
            </a:solidFill>
          </a:endParaRPr>
        </a:p>
      </dsp:txBody>
      <dsp:txXfrm>
        <a:off x="1065392" y="0"/>
        <a:ext cx="3964481" cy="594172"/>
      </dsp:txXfrm>
    </dsp:sp>
    <dsp:sp modelId="{F82C8680-58FF-4C74-9F35-629C1A70DCB7}">
      <dsp:nvSpPr>
        <dsp:cNvPr id="0" name=""/>
        <dsp:cNvSpPr/>
      </dsp:nvSpPr>
      <dsp:spPr>
        <a:xfrm>
          <a:off x="59417" y="59417"/>
          <a:ext cx="1005974" cy="4753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728FC-6F36-4E2C-B1B2-4CE3A4E21461}">
      <dsp:nvSpPr>
        <dsp:cNvPr id="0" name=""/>
        <dsp:cNvSpPr/>
      </dsp:nvSpPr>
      <dsp:spPr>
        <a:xfrm>
          <a:off x="0" y="653589"/>
          <a:ext cx="5029874" cy="59417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Medical network</a:t>
          </a:r>
          <a:r>
            <a:rPr lang="th-TH" sz="2400" kern="1200" dirty="0" smtClean="0">
              <a:solidFill>
                <a:schemeClr val="tx1"/>
              </a:solidFill>
            </a:rPr>
            <a:t> </a:t>
          </a:r>
          <a:endParaRPr lang="th-TH" sz="2400" kern="1200" dirty="0">
            <a:solidFill>
              <a:schemeClr val="tx1"/>
            </a:solidFill>
          </a:endParaRPr>
        </a:p>
      </dsp:txBody>
      <dsp:txXfrm>
        <a:off x="1065392" y="653589"/>
        <a:ext cx="3964481" cy="594172"/>
      </dsp:txXfrm>
    </dsp:sp>
    <dsp:sp modelId="{72E7BB35-7312-494A-BA6F-7D68AFE48AE8}">
      <dsp:nvSpPr>
        <dsp:cNvPr id="0" name=""/>
        <dsp:cNvSpPr/>
      </dsp:nvSpPr>
      <dsp:spPr>
        <a:xfrm>
          <a:off x="59417" y="709458"/>
          <a:ext cx="1005974" cy="4824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27A86-502E-46B9-84BC-FAE681B891C9}">
      <dsp:nvSpPr>
        <dsp:cNvPr id="0" name=""/>
        <dsp:cNvSpPr/>
      </dsp:nvSpPr>
      <dsp:spPr>
        <a:xfrm>
          <a:off x="0" y="1307178"/>
          <a:ext cx="5029874" cy="59417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Technical network</a:t>
          </a:r>
          <a:endParaRPr lang="th-TH" sz="2400" kern="1200" dirty="0">
            <a:solidFill>
              <a:schemeClr val="tx1"/>
            </a:solidFill>
          </a:endParaRPr>
        </a:p>
      </dsp:txBody>
      <dsp:txXfrm>
        <a:off x="1065392" y="1307178"/>
        <a:ext cx="3964481" cy="594172"/>
      </dsp:txXfrm>
    </dsp:sp>
    <dsp:sp modelId="{D09BB02F-0B58-4155-9930-4056430D63B3}">
      <dsp:nvSpPr>
        <dsp:cNvPr id="0" name=""/>
        <dsp:cNvSpPr/>
      </dsp:nvSpPr>
      <dsp:spPr>
        <a:xfrm>
          <a:off x="59417" y="1366595"/>
          <a:ext cx="1005974" cy="4753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B5BF6-624E-4DDA-9069-6CB716CA288C}">
      <dsp:nvSpPr>
        <dsp:cNvPr id="0" name=""/>
        <dsp:cNvSpPr/>
      </dsp:nvSpPr>
      <dsp:spPr>
        <a:xfrm>
          <a:off x="0" y="1960767"/>
          <a:ext cx="5029874" cy="59417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Logistic network</a:t>
          </a:r>
          <a:endParaRPr lang="th-TH" sz="2400" kern="1200" dirty="0">
            <a:solidFill>
              <a:schemeClr val="tx1"/>
            </a:solidFill>
          </a:endParaRPr>
        </a:p>
      </dsp:txBody>
      <dsp:txXfrm>
        <a:off x="1065392" y="1960767"/>
        <a:ext cx="3964481" cy="594172"/>
      </dsp:txXfrm>
    </dsp:sp>
    <dsp:sp modelId="{C5EC857C-170C-4520-9786-53D59C62355A}">
      <dsp:nvSpPr>
        <dsp:cNvPr id="0" name=""/>
        <dsp:cNvSpPr/>
      </dsp:nvSpPr>
      <dsp:spPr>
        <a:xfrm>
          <a:off x="59417" y="2020185"/>
          <a:ext cx="1005974" cy="4753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BCC1D-0D16-4A15-B478-ED04F6BDB9E5}">
      <dsp:nvSpPr>
        <dsp:cNvPr id="0" name=""/>
        <dsp:cNvSpPr/>
      </dsp:nvSpPr>
      <dsp:spPr>
        <a:xfrm>
          <a:off x="-2554001" y="-394223"/>
          <a:ext cx="3049046" cy="3049046"/>
        </a:xfrm>
        <a:prstGeom prst="blockArc">
          <a:avLst>
            <a:gd name="adj1" fmla="val 18900000"/>
            <a:gd name="adj2" fmla="val 2700000"/>
            <a:gd name="adj3" fmla="val 70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228EC-3433-4A43-9A10-C53269CAC7DB}">
      <dsp:nvSpPr>
        <dsp:cNvPr id="0" name=""/>
        <dsp:cNvSpPr/>
      </dsp:nvSpPr>
      <dsp:spPr>
        <a:xfrm>
          <a:off x="318263" y="226060"/>
          <a:ext cx="3617432" cy="4521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8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Pre hospital management  </a:t>
          </a:r>
          <a:endParaRPr lang="th-TH" sz="1900" kern="1200" dirty="0"/>
        </a:p>
      </dsp:txBody>
      <dsp:txXfrm>
        <a:off x="318263" y="226060"/>
        <a:ext cx="3617432" cy="452120"/>
      </dsp:txXfrm>
    </dsp:sp>
    <dsp:sp modelId="{D79C34A0-96C6-46B4-ABF7-900D504AF364}">
      <dsp:nvSpPr>
        <dsp:cNvPr id="0" name=""/>
        <dsp:cNvSpPr/>
      </dsp:nvSpPr>
      <dsp:spPr>
        <a:xfrm>
          <a:off x="35688" y="169545"/>
          <a:ext cx="565150" cy="565150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54000" contrast="32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AEF48-DA38-4B93-964D-0B104A0CE908}">
      <dsp:nvSpPr>
        <dsp:cNvPr id="0" name=""/>
        <dsp:cNvSpPr/>
      </dsp:nvSpPr>
      <dsp:spPr>
        <a:xfrm>
          <a:off x="482609" y="904240"/>
          <a:ext cx="3453086" cy="4521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8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Emergency room management</a:t>
          </a:r>
          <a:endParaRPr lang="th-TH" sz="1900" kern="1200" dirty="0">
            <a:solidFill>
              <a:schemeClr val="tx1"/>
            </a:solidFill>
          </a:endParaRPr>
        </a:p>
      </dsp:txBody>
      <dsp:txXfrm>
        <a:off x="482609" y="904240"/>
        <a:ext cx="3453086" cy="452120"/>
      </dsp:txXfrm>
    </dsp:sp>
    <dsp:sp modelId="{D21784BD-7411-41E5-B03B-3989632D6A62}">
      <dsp:nvSpPr>
        <dsp:cNvPr id="0" name=""/>
        <dsp:cNvSpPr/>
      </dsp:nvSpPr>
      <dsp:spPr>
        <a:xfrm>
          <a:off x="200034" y="847725"/>
          <a:ext cx="565150" cy="56515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AB7FA-2B74-4B1E-B687-B5FCB1D3E102}">
      <dsp:nvSpPr>
        <dsp:cNvPr id="0" name=""/>
        <dsp:cNvSpPr/>
      </dsp:nvSpPr>
      <dsp:spPr>
        <a:xfrm>
          <a:off x="318263" y="1582420"/>
          <a:ext cx="3617432" cy="4521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8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 Hospital management</a:t>
          </a:r>
          <a:endParaRPr lang="th-TH" sz="1900" kern="1200" dirty="0"/>
        </a:p>
      </dsp:txBody>
      <dsp:txXfrm>
        <a:off x="318263" y="1582420"/>
        <a:ext cx="3617432" cy="452120"/>
      </dsp:txXfrm>
    </dsp:sp>
    <dsp:sp modelId="{6FAD2FFA-6DCE-48A0-BDA8-A6D7A3D43349}">
      <dsp:nvSpPr>
        <dsp:cNvPr id="0" name=""/>
        <dsp:cNvSpPr/>
      </dsp:nvSpPr>
      <dsp:spPr>
        <a:xfrm>
          <a:off x="35688" y="1525905"/>
          <a:ext cx="565150" cy="565150"/>
        </a:xfrm>
        <a:prstGeom prst="ellipse">
          <a:avLst/>
        </a:prstGeom>
        <a:blipFill rotWithShape="0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9000" contrast="38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6C6FA-BFF3-481B-AB1B-79BC0D45E550}">
      <dsp:nvSpPr>
        <dsp:cNvPr id="0" name=""/>
        <dsp:cNvSpPr/>
      </dsp:nvSpPr>
      <dsp:spPr>
        <a:xfrm>
          <a:off x="1133265" y="2340592"/>
          <a:ext cx="511669" cy="1949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834" y="0"/>
              </a:lnTo>
              <a:lnTo>
                <a:pt x="255834" y="1949960"/>
              </a:lnTo>
              <a:lnTo>
                <a:pt x="511669" y="19499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/>
        </a:p>
      </dsp:txBody>
      <dsp:txXfrm>
        <a:off x="1338701" y="3265173"/>
        <a:ext cx="100798" cy="100798"/>
      </dsp:txXfrm>
    </dsp:sp>
    <dsp:sp modelId="{44433C2D-1B4D-4BF6-AF30-75E3B928581B}">
      <dsp:nvSpPr>
        <dsp:cNvPr id="0" name=""/>
        <dsp:cNvSpPr/>
      </dsp:nvSpPr>
      <dsp:spPr>
        <a:xfrm>
          <a:off x="1133265" y="2340592"/>
          <a:ext cx="491816" cy="1002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908" y="0"/>
              </a:lnTo>
              <a:lnTo>
                <a:pt x="245908" y="1002646"/>
              </a:lnTo>
              <a:lnTo>
                <a:pt x="491816" y="10026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1351254" y="2813996"/>
        <a:ext cx="55838" cy="55838"/>
      </dsp:txXfrm>
    </dsp:sp>
    <dsp:sp modelId="{40DFC1ED-725E-4D10-B58B-FA0FDB8D2FC4}">
      <dsp:nvSpPr>
        <dsp:cNvPr id="0" name=""/>
        <dsp:cNvSpPr/>
      </dsp:nvSpPr>
      <dsp:spPr>
        <a:xfrm>
          <a:off x="1133265" y="2294872"/>
          <a:ext cx="5116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669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1376308" y="2327800"/>
        <a:ext cx="25583" cy="25583"/>
      </dsp:txXfrm>
    </dsp:sp>
    <dsp:sp modelId="{BA151A0C-05C9-4606-B6A6-3B5E0991BF98}">
      <dsp:nvSpPr>
        <dsp:cNvPr id="0" name=""/>
        <dsp:cNvSpPr/>
      </dsp:nvSpPr>
      <dsp:spPr>
        <a:xfrm>
          <a:off x="1133265" y="1365612"/>
          <a:ext cx="511669" cy="974980"/>
        </a:xfrm>
        <a:custGeom>
          <a:avLst/>
          <a:gdLst/>
          <a:ahLst/>
          <a:cxnLst/>
          <a:rect l="0" t="0" r="0" b="0"/>
          <a:pathLst>
            <a:path>
              <a:moveTo>
                <a:pt x="0" y="974980"/>
              </a:moveTo>
              <a:lnTo>
                <a:pt x="255834" y="974980"/>
              </a:lnTo>
              <a:lnTo>
                <a:pt x="255834" y="0"/>
              </a:lnTo>
              <a:lnTo>
                <a:pt x="51166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1361573" y="1825575"/>
        <a:ext cx="55054" cy="55054"/>
      </dsp:txXfrm>
    </dsp:sp>
    <dsp:sp modelId="{A2C55EB0-4717-49A7-B755-1F7E8C1C9E31}">
      <dsp:nvSpPr>
        <dsp:cNvPr id="0" name=""/>
        <dsp:cNvSpPr/>
      </dsp:nvSpPr>
      <dsp:spPr>
        <a:xfrm>
          <a:off x="1133265" y="389992"/>
          <a:ext cx="528554" cy="1950600"/>
        </a:xfrm>
        <a:custGeom>
          <a:avLst/>
          <a:gdLst/>
          <a:ahLst/>
          <a:cxnLst/>
          <a:rect l="0" t="0" r="0" b="0"/>
          <a:pathLst>
            <a:path>
              <a:moveTo>
                <a:pt x="0" y="1950600"/>
              </a:moveTo>
              <a:lnTo>
                <a:pt x="264277" y="1950600"/>
              </a:lnTo>
              <a:lnTo>
                <a:pt x="264277" y="0"/>
              </a:lnTo>
              <a:lnTo>
                <a:pt x="52855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/>
        </a:p>
      </dsp:txBody>
      <dsp:txXfrm>
        <a:off x="1347019" y="1314768"/>
        <a:ext cx="101047" cy="101047"/>
      </dsp:txXfrm>
    </dsp:sp>
    <dsp:sp modelId="{53A8F1F0-5DA1-42D3-ABB3-C3B52D46BE71}">
      <dsp:nvSpPr>
        <dsp:cNvPr id="0" name=""/>
        <dsp:cNvSpPr/>
      </dsp:nvSpPr>
      <dsp:spPr>
        <a:xfrm rot="16200000">
          <a:off x="-1309316" y="1950600"/>
          <a:ext cx="4105179" cy="779984"/>
        </a:xfrm>
        <a:prstGeom prst="rect">
          <a:avLst/>
        </a:pr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โรงพยาบาลมีระบบบริการการรักษาที่ทันสมัย ผู้รับบริการมีความสะดวก ปลอดภัย พึงพอใจ </a:t>
          </a:r>
          <a:endParaRPr lang="th-TH" sz="1800" b="1" kern="1200" dirty="0">
            <a:solidFill>
              <a:schemeClr val="tx1"/>
            </a:solidFill>
          </a:endParaRPr>
        </a:p>
      </dsp:txBody>
      <dsp:txXfrm>
        <a:off x="-1309316" y="1950600"/>
        <a:ext cx="4105179" cy="779984"/>
      </dsp:txXfrm>
    </dsp:sp>
    <dsp:sp modelId="{0506F985-3306-4419-9E1F-12E8B5EE9819}">
      <dsp:nvSpPr>
        <dsp:cNvPr id="0" name=""/>
        <dsp:cNvSpPr/>
      </dsp:nvSpPr>
      <dsp:spPr>
        <a:xfrm>
          <a:off x="1661820" y="0"/>
          <a:ext cx="4096401" cy="779984"/>
        </a:xfrm>
        <a:prstGeom prst="rect">
          <a:avLst/>
        </a:pr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b="1" kern="1200" dirty="0" smtClean="0">
              <a:solidFill>
                <a:schemeClr val="tx1"/>
              </a:solidFill>
            </a:rPr>
            <a:t> เพิ่มรักษาพยาบาลด้วยเทคโนโลยีที่ทันสมัย ที่มุ่งให้การรักษาประสิทธิภาพดีขึ้น </a:t>
          </a:r>
          <a:endParaRPr lang="th-TH" sz="1700" b="1" kern="1200" dirty="0">
            <a:solidFill>
              <a:schemeClr val="tx1"/>
            </a:solidFill>
          </a:endParaRPr>
        </a:p>
      </dsp:txBody>
      <dsp:txXfrm>
        <a:off x="1661820" y="0"/>
        <a:ext cx="4096401" cy="779984"/>
      </dsp:txXfrm>
    </dsp:sp>
    <dsp:sp modelId="{121A9B96-9318-46FE-BD3D-9358F0060726}">
      <dsp:nvSpPr>
        <dsp:cNvPr id="0" name=""/>
        <dsp:cNvSpPr/>
      </dsp:nvSpPr>
      <dsp:spPr>
        <a:xfrm>
          <a:off x="1644935" y="975620"/>
          <a:ext cx="4092487" cy="779984"/>
        </a:xfrm>
        <a:prstGeom prst="rect">
          <a:avLst/>
        </a:pr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b="1" kern="1200" dirty="0" smtClean="0">
              <a:solidFill>
                <a:schemeClr val="tx1"/>
              </a:solidFill>
            </a:rPr>
            <a:t>การบริการผู้ป่วยนอก มี ความสะดวก ระยะเวลารอคอยลดลง และมีความพึงพอใจเพิ่มขึ้น</a:t>
          </a:r>
          <a:endParaRPr lang="th-TH" sz="1700" b="1" kern="1200" dirty="0">
            <a:solidFill>
              <a:schemeClr val="tx1"/>
            </a:solidFill>
          </a:endParaRPr>
        </a:p>
      </dsp:txBody>
      <dsp:txXfrm>
        <a:off x="1644935" y="975620"/>
        <a:ext cx="4092487" cy="779984"/>
      </dsp:txXfrm>
    </dsp:sp>
    <dsp:sp modelId="{CAD33872-D2BD-43FE-8F64-467FD7347D66}">
      <dsp:nvSpPr>
        <dsp:cNvPr id="0" name=""/>
        <dsp:cNvSpPr/>
      </dsp:nvSpPr>
      <dsp:spPr>
        <a:xfrm>
          <a:off x="1644935" y="1950600"/>
          <a:ext cx="4097782" cy="779984"/>
        </a:xfrm>
        <a:prstGeom prst="rect">
          <a:avLst/>
        </a:pr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b="1" kern="1200" dirty="0" smtClean="0">
              <a:solidFill>
                <a:schemeClr val="tx1"/>
              </a:solidFill>
            </a:rPr>
            <a:t>พัฒนาระบบบริหารจัดการและลดความแออัดผู้ป่วยใน</a:t>
          </a:r>
          <a:endParaRPr lang="th-TH" sz="1700" b="1" kern="1200" dirty="0">
            <a:solidFill>
              <a:schemeClr val="tx1"/>
            </a:solidFill>
          </a:endParaRPr>
        </a:p>
      </dsp:txBody>
      <dsp:txXfrm>
        <a:off x="1644935" y="1950600"/>
        <a:ext cx="4097782" cy="779984"/>
      </dsp:txXfrm>
    </dsp:sp>
    <dsp:sp modelId="{EF16C8C6-C4DE-44BB-AEBF-028ECA7409ED}">
      <dsp:nvSpPr>
        <dsp:cNvPr id="0" name=""/>
        <dsp:cNvSpPr/>
      </dsp:nvSpPr>
      <dsp:spPr>
        <a:xfrm>
          <a:off x="1625082" y="2953246"/>
          <a:ext cx="4096401" cy="779984"/>
        </a:xfrm>
        <a:prstGeom prst="rect">
          <a:avLst/>
        </a:pr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b="1" kern="1200" dirty="0" smtClean="0">
              <a:solidFill>
                <a:schemeClr val="tx1"/>
              </a:solidFill>
            </a:rPr>
            <a:t>พัฒนาระบบปฏิบัติการผู้ป่วยในเพื่อแบบไร้เอกสาร</a:t>
          </a:r>
          <a:endParaRPr lang="th-TH" sz="1700" b="1" kern="1200" dirty="0">
            <a:solidFill>
              <a:schemeClr val="tx1"/>
            </a:solidFill>
          </a:endParaRPr>
        </a:p>
      </dsp:txBody>
      <dsp:txXfrm>
        <a:off x="1625082" y="2953246"/>
        <a:ext cx="4096401" cy="779984"/>
      </dsp:txXfrm>
    </dsp:sp>
    <dsp:sp modelId="{CDA72171-8E01-4666-86F1-43C1527503FA}">
      <dsp:nvSpPr>
        <dsp:cNvPr id="0" name=""/>
        <dsp:cNvSpPr/>
      </dsp:nvSpPr>
      <dsp:spPr>
        <a:xfrm>
          <a:off x="1644935" y="3900560"/>
          <a:ext cx="4097782" cy="779984"/>
        </a:xfrm>
        <a:prstGeom prst="rect">
          <a:avLst/>
        </a:pr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b="1" kern="1200" dirty="0" smtClean="0">
              <a:solidFill>
                <a:schemeClr val="tx1"/>
              </a:solidFill>
            </a:rPr>
            <a:t>พัฒนาโรงพยาบาลสู่ศูนย์แพทย์ศาสตร์ศึกษา</a:t>
          </a:r>
          <a:endParaRPr lang="th-TH" sz="1700" b="1" kern="1200" dirty="0">
            <a:solidFill>
              <a:schemeClr val="tx1"/>
            </a:solidFill>
          </a:endParaRPr>
        </a:p>
      </dsp:txBody>
      <dsp:txXfrm>
        <a:off x="1644935" y="3900560"/>
        <a:ext cx="4097782" cy="779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CA4D-970A-4310-BCA5-6D5400200931}" type="datetimeFigureOut">
              <a:rPr lang="th-TH" smtClean="0"/>
              <a:t>17/09/62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3C43-ACB5-413F-AAD0-E07BB17C9F0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23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CA4D-970A-4310-BCA5-6D5400200931}" type="datetimeFigureOut">
              <a:rPr lang="th-TH" smtClean="0"/>
              <a:t>17/09/62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3C43-ACB5-413F-AAD0-E07BB17C9F0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330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CA4D-970A-4310-BCA5-6D5400200931}" type="datetimeFigureOut">
              <a:rPr lang="th-TH" smtClean="0"/>
              <a:t>17/09/62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3C43-ACB5-413F-AAD0-E07BB17C9F0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21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CA4D-970A-4310-BCA5-6D5400200931}" type="datetimeFigureOut">
              <a:rPr lang="th-TH" smtClean="0"/>
              <a:t>17/09/62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3C43-ACB5-413F-AAD0-E07BB17C9F0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806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CA4D-970A-4310-BCA5-6D5400200931}" type="datetimeFigureOut">
              <a:rPr lang="th-TH" smtClean="0"/>
              <a:t>17/09/62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3C43-ACB5-413F-AAD0-E07BB17C9F0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985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CA4D-970A-4310-BCA5-6D5400200931}" type="datetimeFigureOut">
              <a:rPr lang="th-TH" smtClean="0"/>
              <a:t>17/09/62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3C43-ACB5-413F-AAD0-E07BB17C9F0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277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CA4D-970A-4310-BCA5-6D5400200931}" type="datetimeFigureOut">
              <a:rPr lang="th-TH" smtClean="0"/>
              <a:t>17/09/62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3C43-ACB5-413F-AAD0-E07BB17C9F0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199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CA4D-970A-4310-BCA5-6D5400200931}" type="datetimeFigureOut">
              <a:rPr lang="th-TH" smtClean="0"/>
              <a:t>17/09/62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3C43-ACB5-413F-AAD0-E07BB17C9F0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17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CA4D-970A-4310-BCA5-6D5400200931}" type="datetimeFigureOut">
              <a:rPr lang="th-TH" smtClean="0"/>
              <a:t>17/09/62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3C43-ACB5-413F-AAD0-E07BB17C9F0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279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CA4D-970A-4310-BCA5-6D5400200931}" type="datetimeFigureOut">
              <a:rPr lang="th-TH" smtClean="0"/>
              <a:t>17/09/62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3C43-ACB5-413F-AAD0-E07BB17C9F0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6026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CA4D-970A-4310-BCA5-6D5400200931}" type="datetimeFigureOut">
              <a:rPr lang="th-TH" smtClean="0"/>
              <a:t>17/09/62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3C43-ACB5-413F-AAD0-E07BB17C9F0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749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3CA4D-970A-4310-BCA5-6D5400200931}" type="datetimeFigureOut">
              <a:rPr lang="th-TH" smtClean="0"/>
              <a:t>17/09/62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F3C43-ACB5-413F-AAD0-E07BB17C9F0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139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diagramData" Target="../diagrams/data3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22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351036" y="2438400"/>
            <a:ext cx="8653866" cy="3014076"/>
            <a:chOff x="642910" y="2143116"/>
            <a:chExt cx="8215370" cy="3014076"/>
          </a:xfrm>
        </p:grpSpPr>
        <p:grpSp>
          <p:nvGrpSpPr>
            <p:cNvPr id="5" name="กลุ่ม 14"/>
            <p:cNvGrpSpPr/>
            <p:nvPr/>
          </p:nvGrpSpPr>
          <p:grpSpPr>
            <a:xfrm>
              <a:off x="642910" y="2143116"/>
              <a:ext cx="8215370" cy="3014076"/>
              <a:chOff x="642910" y="3286124"/>
              <a:chExt cx="8215370" cy="2500330"/>
            </a:xfrm>
          </p:grpSpPr>
          <p:sp>
            <p:nvSpPr>
              <p:cNvPr id="7" name="สี่เหลี่ยมผืนผ้า 6"/>
              <p:cNvSpPr/>
              <p:nvPr/>
            </p:nvSpPr>
            <p:spPr>
              <a:xfrm>
                <a:off x="2571736" y="3786190"/>
                <a:ext cx="5929354" cy="434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th-TH" dirty="0"/>
              </a:p>
            </p:txBody>
          </p:sp>
          <p:sp>
            <p:nvSpPr>
              <p:cNvPr id="8" name="วงรี 7"/>
              <p:cNvSpPr/>
              <p:nvPr/>
            </p:nvSpPr>
            <p:spPr>
              <a:xfrm>
                <a:off x="642910" y="3286124"/>
                <a:ext cx="8215370" cy="2500330"/>
              </a:xfrm>
              <a:prstGeom prst="ellipse">
                <a:avLst/>
              </a:prstGeom>
              <a:noFill/>
              <a:ln w="412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6" name="สี่เหลี่ยมผืนผ้า 5"/>
            <p:cNvSpPr/>
            <p:nvPr/>
          </p:nvSpPr>
          <p:spPr>
            <a:xfrm>
              <a:off x="1684100" y="3173100"/>
              <a:ext cx="631658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เป็น</a:t>
              </a:r>
              <a:r>
                <a:rPr lang="th-TH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โรงพยาบาลคุณภาพ บริการทันสมัยเป็นที่ไว้วางใจของประชาชน</a:t>
              </a:r>
              <a:endPara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สี่เหลี่ยมผืนผ้า 1"/>
          <p:cNvSpPr/>
          <p:nvPr/>
        </p:nvSpPr>
        <p:spPr>
          <a:xfrm>
            <a:off x="3663107" y="990600"/>
            <a:ext cx="2029723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วิสัยทัศน์</a:t>
            </a:r>
            <a:endParaRPr lang="th-TH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9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รูปภาพที่เกี่ยวข้อง"/>
          <p:cNvSpPr>
            <a:spLocks noChangeAspect="1" noChangeArrowheads="1"/>
          </p:cNvSpPr>
          <p:nvPr/>
        </p:nvSpPr>
        <p:spPr bwMode="auto">
          <a:xfrm>
            <a:off x="1285875" y="-212725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AutoShape 4" descr="รูปภาพที่เกี่ยวข้อง"/>
          <p:cNvSpPr>
            <a:spLocks noChangeAspect="1" noChangeArrowheads="1"/>
          </p:cNvSpPr>
          <p:nvPr/>
        </p:nvSpPr>
        <p:spPr bwMode="auto">
          <a:xfrm>
            <a:off x="1400175" y="-60325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6" descr="รูปภาพที่เกี่ยวข้อง"/>
          <p:cNvSpPr>
            <a:spLocks noChangeAspect="1" noChangeArrowheads="1"/>
          </p:cNvSpPr>
          <p:nvPr/>
        </p:nvSpPr>
        <p:spPr bwMode="auto">
          <a:xfrm>
            <a:off x="1514475" y="92075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60" name="Picture 12" descr="ผลการค้นหารูปภาพสำหรับ meeting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49" y="2934834"/>
            <a:ext cx="964232" cy="1285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21" name="กลุ่ม 20"/>
          <p:cNvGrpSpPr/>
          <p:nvPr/>
        </p:nvGrpSpPr>
        <p:grpSpPr>
          <a:xfrm>
            <a:off x="1143000" y="1419591"/>
            <a:ext cx="5791200" cy="3539430"/>
            <a:chOff x="1857034" y="5157192"/>
            <a:chExt cx="5935069" cy="2362786"/>
          </a:xfrm>
        </p:grpSpPr>
        <p:sp>
          <p:nvSpPr>
            <p:cNvPr id="17" name="สี่เหลี่ยมผืนผ้า 16"/>
            <p:cNvSpPr/>
            <p:nvPr/>
          </p:nvSpPr>
          <p:spPr>
            <a:xfrm>
              <a:off x="2915816" y="5157192"/>
              <a:ext cx="4876287" cy="23627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2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อัต</a:t>
              </a:r>
              <a:r>
                <a:rPr lang="th-TH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ลักษณ์ : </a:t>
              </a:r>
              <a:r>
                <a:rPr lang="th-TH" sz="3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รับผิดชอบ ซื่อสัตย์ มีน้ำใจ</a:t>
              </a:r>
            </a:p>
            <a:p>
              <a:endPara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US" sz="3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Core </a:t>
              </a:r>
              <a:r>
                <a:rPr lang="en-US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value:  </a:t>
              </a:r>
              <a:r>
                <a:rPr lang="th-TH" sz="3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ผู้ป่วยเป็นศูนย์กลาง </a:t>
              </a:r>
              <a:r>
                <a:rPr lang="th-TH" sz="3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ทำงาน</a:t>
              </a:r>
              <a:r>
                <a:rPr lang="th-TH" sz="3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เป็น</a:t>
              </a:r>
              <a:r>
                <a:rPr lang="th-TH" sz="3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ทีม </a:t>
              </a:r>
              <a:endParaRPr lang="th-TH" sz="3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th-TH" sz="3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เข็ม</a:t>
              </a:r>
              <a:r>
                <a:rPr lang="th-TH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มุ่ง</a:t>
              </a:r>
              <a:r>
                <a:rPr lang="th-TH" sz="3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r>
                <a:rPr lang="en-US" sz="3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2P </a:t>
              </a:r>
              <a:r>
                <a:rPr lang="en-US" sz="3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Safety Goals</a:t>
              </a:r>
            </a:p>
          </p:txBody>
        </p:sp>
        <p:pic>
          <p:nvPicPr>
            <p:cNvPr id="2062" name="Picture 14" descr="ผลการค้นหารูปภาพสำหรับ core value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034" y="5647495"/>
              <a:ext cx="1026125" cy="8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901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228600" y="177978"/>
            <a:ext cx="8458199" cy="6309320"/>
            <a:chOff x="190500" y="2520508"/>
            <a:chExt cx="6749801" cy="2342184"/>
          </a:xfrm>
        </p:grpSpPr>
        <p:sp>
          <p:nvSpPr>
            <p:cNvPr id="3" name="สี่เหลี่ยมผืนผ้า 2"/>
            <p:cNvSpPr/>
            <p:nvPr/>
          </p:nvSpPr>
          <p:spPr>
            <a:xfrm>
              <a:off x="1041826" y="3088909"/>
              <a:ext cx="5241785" cy="14053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1. ให้บริการด้านการรักษาพยาบาลที่มีประสิทธิภาพและมีคุณภาพสำหรับประชาชน  </a:t>
              </a:r>
            </a:p>
            <a:p>
              <a:pPr algn="ctr"/>
              <a:r>
                <a:rPr lang="th-TH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2. ให้การสนับสนุนประชาชนให้มีการดูแลป้องกันส่งเสริมสุขภาพ ด้วยตนเอง</a:t>
              </a:r>
            </a:p>
            <a:p>
              <a:pPr algn="ctr"/>
              <a:r>
                <a:rPr lang="th-TH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3. ป้องกันการเกิดโรคติดต่อ ควบคุมดูแลกลุ่มโรคไม่ติดต่อ ดูแลฟื้นฟูสุขภาพประชาชน</a:t>
              </a:r>
            </a:p>
            <a:p>
              <a:pPr algn="ctr"/>
              <a:r>
                <a:rPr lang="th-TH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r>
                <a:rPr lang="th-TH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. เป็นศูนย์การเรียนรู้ด้านการแพทย์วิทยาศาสตร์</a:t>
              </a:r>
              <a:r>
                <a:rPr lang="th-TH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สุขภาพ </a:t>
              </a:r>
              <a:endParaRPr lang="th-T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th-TH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5 .ตอบสนองนโยบายด้านสาธารณสุขของจังหวัดและประเทศ </a:t>
              </a:r>
            </a:p>
          </p:txBody>
        </p:sp>
        <p:sp>
          <p:nvSpPr>
            <p:cNvPr id="4" name="วงรี 3"/>
            <p:cNvSpPr/>
            <p:nvPr/>
          </p:nvSpPr>
          <p:spPr>
            <a:xfrm>
              <a:off x="190500" y="2520508"/>
              <a:ext cx="6749801" cy="2342184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2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" name="สี่เหลี่ยมผืนผ้า 6"/>
          <p:cNvSpPr/>
          <p:nvPr/>
        </p:nvSpPr>
        <p:spPr>
          <a:xfrm>
            <a:off x="3537129" y="785794"/>
            <a:ext cx="1893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spc="200" dirty="0" err="1" smtClean="0">
                <a:ln w="2921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พันธ</a:t>
            </a:r>
            <a:r>
              <a:rPr lang="th-TH" sz="5400" b="1" spc="200" dirty="0" smtClean="0">
                <a:ln w="2921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กิจ</a:t>
            </a:r>
            <a:endParaRPr lang="th-TH" sz="5400" b="1" spc="200" dirty="0">
              <a:ln w="29210">
                <a:solidFill>
                  <a:schemeClr val="accent4">
                    <a:lumMod val="75000"/>
                  </a:schemeClr>
                </a:solidFill>
              </a:ln>
              <a:solidFill>
                <a:srgbClr val="7030A0">
                  <a:alpha val="50000"/>
                </a:srgb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401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มน 1"/>
          <p:cNvSpPr/>
          <p:nvPr/>
        </p:nvSpPr>
        <p:spPr>
          <a:xfrm>
            <a:off x="728681" y="1143000"/>
            <a:ext cx="7772400" cy="9992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ประชาชนได้รับการ</a:t>
            </a:r>
            <a:r>
              <a:rPr lang="th-TH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ดูแล</a:t>
            </a:r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รักษา ส่งเสริมสุขภาพ ใกล้บ้าน อย่างมีคุณภาพ เสมือนได้รับการดูแลจาก โรงพยาบาลกำแพงเพชร</a:t>
            </a:r>
            <a:endParaRPr lang="th-TH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3256965" y="135162"/>
            <a:ext cx="2411033" cy="6429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844614" y="5178611"/>
            <a:ext cx="5572164" cy="110900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โรงพยาบาลมีวัฒนธรรม การ</a:t>
            </a:r>
            <a:r>
              <a:rPr lang="th-TH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ดูแลด้านคลินิกและความปลอดภัยด้าน</a:t>
            </a:r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สิ่งแวดล้อม อย่างเป็นระบบตลอดเวลา ได้รับการรับรองระดับ </a:t>
            </a:r>
            <a:r>
              <a: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dvance HA</a:t>
            </a:r>
            <a:endParaRPr lang="th-TH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สี่เหลี่ยมมุมมน 3"/>
          <p:cNvSpPr/>
          <p:nvPr/>
        </p:nvSpPr>
        <p:spPr>
          <a:xfrm>
            <a:off x="1447800" y="3810000"/>
            <a:ext cx="6107502" cy="80981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โรงพยาบาลมีการรักษาที่</a:t>
            </a:r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ทันสมัย ระบบบริหารจัดการมีประสิทธิภาพ  </a:t>
            </a:r>
            <a:r>
              <a:rPr lang="th-TH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ระบบบริการมีความสะดวก ปลอดภัย ผู้รับบริการพึงพอใจ </a:t>
            </a:r>
          </a:p>
        </p:txBody>
      </p:sp>
      <p:sp>
        <p:nvSpPr>
          <p:cNvPr id="8" name="สี่เหลี่ยมมุมมน 3"/>
          <p:cNvSpPr/>
          <p:nvPr/>
        </p:nvSpPr>
        <p:spPr>
          <a:xfrm>
            <a:off x="1676400" y="2568445"/>
            <a:ext cx="5572164" cy="82583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ประชาชนได้รับการดูแลรักษาเมื่อมีโรคฉุกเฉินที่สำคัญที่โรงพยาบาลได้รวดเร็วและมีประสิทธิภาพ </a:t>
            </a:r>
            <a:endParaRPr lang="th-TH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ลูกศรลง 3"/>
          <p:cNvSpPr/>
          <p:nvPr/>
        </p:nvSpPr>
        <p:spPr>
          <a:xfrm>
            <a:off x="4195782" y="2269201"/>
            <a:ext cx="533400" cy="1524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ลูกศรลง 8"/>
          <p:cNvSpPr/>
          <p:nvPr/>
        </p:nvSpPr>
        <p:spPr>
          <a:xfrm>
            <a:off x="4234851" y="3507310"/>
            <a:ext cx="533400" cy="22648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ลูกศรลง 9"/>
          <p:cNvSpPr/>
          <p:nvPr/>
        </p:nvSpPr>
        <p:spPr>
          <a:xfrm>
            <a:off x="4234851" y="4770105"/>
            <a:ext cx="533400" cy="29196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6" name="Picture 2" descr="à¸à¸¥à¸à¸²à¸£à¸à¹à¸à¸«à¸²à¸£à¸¹à¸à¸ à¸²à¸à¸ªà¸³à¸«à¸£à¸±à¸ hom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4452"/>
            <a:ext cx="876299" cy="8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à¸à¸¥à¸à¸²à¸£à¸à¹à¸à¸«à¸²à¸£à¸¹à¸à¸ à¸²à¸à¸ªà¸³à¸«à¸£à¸±à¸ emergency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76" y="2666999"/>
            <a:ext cx="732171" cy="7321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AutoShape 6" descr="à¸à¸¥à¸à¸²à¸£à¸à¹à¸à¸«à¸²à¸£à¸¹à¸à¸ à¸²à¸à¸ªà¸³à¸«à¸£à¸±à¸ it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AutoShape 8" descr="à¸à¸¥à¸à¸²à¸£à¸à¹à¸à¸«à¸²à¸£à¸¹à¸à¸ à¸²à¸à¸ªà¸³à¸«à¸£à¸±à¸ it icon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36" name="Picture 12" descr="à¸à¸¥à¸à¸²à¸£à¸à¹à¸à¸«à¸²à¸£à¸¹à¸à¸ à¸²à¸à¸ªà¸³à¸«à¸£à¸±à¸ tech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39" y="5313666"/>
            <a:ext cx="838891" cy="8388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38" name="Picture 1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22" y="3891058"/>
            <a:ext cx="765463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9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ลูกศรลง 4"/>
          <p:cNvSpPr/>
          <p:nvPr/>
        </p:nvSpPr>
        <p:spPr>
          <a:xfrm>
            <a:off x="1743159" y="1872651"/>
            <a:ext cx="609600" cy="5334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มุมมน 1"/>
          <p:cNvSpPr/>
          <p:nvPr/>
        </p:nvSpPr>
        <p:spPr>
          <a:xfrm>
            <a:off x="990600" y="524634"/>
            <a:ext cx="7772400" cy="9992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ประชาชนได้รับการ</a:t>
            </a:r>
            <a:r>
              <a:rPr lang="th-TH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ดูแล</a:t>
            </a:r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รักษา ส่งเสริมสุขภาพ ใกล้บ้าน อย่างมีคุณภาพ เสมือนได้รับการดูแลจาก โรงพยาบาลกำแพงเพชร อย่างมีประสิทธิภาพ </a:t>
            </a:r>
            <a:endParaRPr lang="th-TH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3124200" y="1842127"/>
            <a:ext cx="1383102" cy="6153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ตัวชี้วัด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4876800" y="1642601"/>
            <a:ext cx="3200400" cy="615351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</a:rPr>
              <a:t>จำนวนผู้ป่วยนอก ในพื้นที่บริการมาโรงพยาบาลลดลง</a:t>
            </a:r>
            <a:endParaRPr lang="th-TH" sz="2000" b="1" dirty="0">
              <a:solidFill>
                <a:schemeClr val="tx1"/>
              </a:solidFill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4876800" y="2406051"/>
            <a:ext cx="3200400" cy="794349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</a:rPr>
              <a:t>ความพึงพอใจของประชาชนในพื้นที่บริการต่อการเข้าถึงบริการเพิ่มขึ้น</a:t>
            </a:r>
            <a:endParaRPr lang="th-TH" sz="2000" b="1" dirty="0">
              <a:solidFill>
                <a:schemeClr val="tx1"/>
              </a:solidFill>
            </a:endParaRPr>
          </a:p>
        </p:txBody>
      </p:sp>
      <p:pic>
        <p:nvPicPr>
          <p:cNvPr id="9" name="Picture 2" descr="à¸à¸¥à¸à¸²à¸£à¸à¹à¸à¸«à¸²à¸£à¸¹à¸à¸ à¸²à¸à¸ªà¸³à¸«à¸£à¸±à¸ hom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42601"/>
            <a:ext cx="876299" cy="8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4210208503"/>
              </p:ext>
            </p:extLst>
          </p:nvPr>
        </p:nvGraphicFramePr>
        <p:xfrm>
          <a:off x="914400" y="3581400"/>
          <a:ext cx="5029874" cy="255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AutoShape 2" descr="à¸à¸¥à¸à¸²à¸£à¸à¹à¸à¸«à¸²à¸£à¸¹à¸à¸ à¸²à¸à¸ªà¸³à¸«à¸£à¸±à¸ ncd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1" name="Picture 2" descr="à¸à¸¥à¸à¸²à¸£à¸à¹à¸à¸«à¸²à¸£à¸¹à¸à¸ à¸²à¸à¸ªà¸³à¸«à¸£à¸±à¸ strategy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96" y="2406051"/>
            <a:ext cx="1061404" cy="106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สี่เหลี่ยมผืนผ้า 11"/>
          <p:cNvSpPr/>
          <p:nvPr/>
        </p:nvSpPr>
        <p:spPr>
          <a:xfrm>
            <a:off x="227625" y="6005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6096000" y="3657600"/>
            <a:ext cx="3200400" cy="794349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</a:rPr>
              <a:t>ความพึงพอใจของประชาชนในพื้นที่บริการต่อการเข้าถึงบริการเพิ่มขึ้น</a:t>
            </a:r>
            <a:endParaRPr lang="th-TH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2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>
          <a:xfrm>
            <a:off x="272451" y="4114800"/>
            <a:ext cx="8001000" cy="1523999"/>
          </a:xfrm>
        </p:spPr>
        <p:txBody>
          <a:bodyPr>
            <a:normAutofit fontScale="77500" lnSpcReduction="20000"/>
          </a:bodyPr>
          <a:lstStyle/>
          <a:p>
            <a:r>
              <a:rPr lang="th-TH" sz="2800" b="1" dirty="0" smtClean="0"/>
              <a:t>ระบบการดูแลผู้ป่วยฉุกเฉิน (โรคที่มีความสำคัญ)</a:t>
            </a:r>
          </a:p>
          <a:p>
            <a:pPr lvl="1"/>
            <a:r>
              <a:rPr lang="en-US" sz="2400" b="1" dirty="0"/>
              <a:t>S</a:t>
            </a:r>
            <a:r>
              <a:rPr lang="en-US" sz="2400" b="1" dirty="0" smtClean="0"/>
              <a:t>epsis</a:t>
            </a:r>
          </a:p>
          <a:p>
            <a:pPr lvl="1"/>
            <a:r>
              <a:rPr lang="en-US" sz="2400" b="1" dirty="0" smtClean="0"/>
              <a:t>Trauma</a:t>
            </a:r>
          </a:p>
          <a:p>
            <a:pPr lvl="1"/>
            <a:r>
              <a:rPr lang="en-US" sz="2400" b="1" dirty="0"/>
              <a:t>S</a:t>
            </a:r>
            <a:r>
              <a:rPr lang="en-US" sz="2400" b="1" dirty="0" smtClean="0"/>
              <a:t>troke</a:t>
            </a:r>
          </a:p>
          <a:p>
            <a:pPr lvl="1"/>
            <a:r>
              <a:rPr lang="en-US" sz="2400" b="1" dirty="0" smtClean="0"/>
              <a:t>Acute Ischemic heart disease</a:t>
            </a:r>
          </a:p>
          <a:p>
            <a:pPr lvl="1"/>
            <a:endParaRPr lang="th-TH" sz="2400" b="1" dirty="0"/>
          </a:p>
        </p:txBody>
      </p:sp>
      <p:sp>
        <p:nvSpPr>
          <p:cNvPr id="5" name="สี่เหลี่ยมมุมมน 3"/>
          <p:cNvSpPr/>
          <p:nvPr/>
        </p:nvSpPr>
        <p:spPr>
          <a:xfrm>
            <a:off x="1715469" y="349085"/>
            <a:ext cx="5572164" cy="82583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ประชาชนได้รับการดูแลรักษาเมื่อมีโรคฉุกเฉินที่สำคัญที่โรงพยาบาลได้รวดเร็วอย่างมีประสิทธิภาพ</a:t>
            </a:r>
            <a:endParaRPr lang="th-TH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3581400" y="1295400"/>
            <a:ext cx="1383102" cy="6153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ตัวชี้วัด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7" name="ลูกศรลง 6"/>
          <p:cNvSpPr/>
          <p:nvPr/>
        </p:nvSpPr>
        <p:spPr>
          <a:xfrm>
            <a:off x="2209800" y="1524000"/>
            <a:ext cx="609600" cy="5334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ตัวแทนเนื้อหา 3"/>
          <p:cNvSpPr txBox="1">
            <a:spLocks/>
          </p:cNvSpPr>
          <p:nvPr/>
        </p:nvSpPr>
        <p:spPr>
          <a:xfrm>
            <a:off x="3581400" y="2042247"/>
            <a:ext cx="5486400" cy="152399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 smtClean="0"/>
              <a:t>อัตราการเสียชีวิตผู้ป่วยฉุกเฉิน   </a:t>
            </a:r>
          </a:p>
          <a:p>
            <a:pPr lvl="1"/>
            <a:r>
              <a:rPr lang="en-US" sz="2400" b="1" dirty="0" smtClean="0"/>
              <a:t>Sepsis </a:t>
            </a:r>
          </a:p>
          <a:p>
            <a:pPr lvl="1"/>
            <a:r>
              <a:rPr lang="en-US" sz="2400" b="1" dirty="0"/>
              <a:t>Trauma  : HI </a:t>
            </a:r>
            <a:r>
              <a:rPr lang="en-US" sz="2400" b="1" dirty="0" smtClean="0"/>
              <a:t>,</a:t>
            </a:r>
            <a:r>
              <a:rPr lang="en-US" sz="2400" b="1" dirty="0"/>
              <a:t>(</a:t>
            </a:r>
            <a:r>
              <a:rPr lang="en-US" sz="2400" b="1" dirty="0" smtClean="0"/>
              <a:t>Blunt abdomen &amp; </a:t>
            </a:r>
            <a:r>
              <a:rPr lang="en-US" sz="2400" b="1" dirty="0"/>
              <a:t>Multiple </a:t>
            </a:r>
            <a:r>
              <a:rPr lang="en-US" sz="2400" b="1" dirty="0" smtClean="0"/>
              <a:t>trauma)</a:t>
            </a:r>
          </a:p>
          <a:p>
            <a:pPr lvl="1"/>
            <a:r>
              <a:rPr lang="en-US" sz="2400" b="1" dirty="0" smtClean="0"/>
              <a:t>Stroke : Ischemic stroke , Hemorrhagic stroke</a:t>
            </a:r>
          </a:p>
          <a:p>
            <a:pPr lvl="1"/>
            <a:r>
              <a:rPr lang="en-US" sz="2400" b="1" dirty="0" smtClean="0"/>
              <a:t>Acute ischemic heart disease</a:t>
            </a:r>
            <a:endParaRPr lang="th-TH" sz="2400" b="1" dirty="0"/>
          </a:p>
        </p:txBody>
      </p:sp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2447488177"/>
              </p:ext>
            </p:extLst>
          </p:nvPr>
        </p:nvGraphicFramePr>
        <p:xfrm>
          <a:off x="4992824" y="3886200"/>
          <a:ext cx="3962400" cy="226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AutoShape 4" descr="à¸à¸¥à¸à¸²à¸£à¸à¹à¸à¸«à¸²à¸£à¸¹à¸à¸ à¸²à¸à¸ªà¸³à¸«à¸£à¸±à¸ à¸à¸à¸à¸à¹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3" name="กลุ่ม 2"/>
          <p:cNvGrpSpPr/>
          <p:nvPr/>
        </p:nvGrpSpPr>
        <p:grpSpPr>
          <a:xfrm>
            <a:off x="685800" y="1524000"/>
            <a:ext cx="2852057" cy="2514833"/>
            <a:chOff x="685800" y="1524000"/>
            <a:chExt cx="2852057" cy="2514833"/>
          </a:xfrm>
        </p:grpSpPr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524000"/>
              <a:ext cx="823046" cy="823046"/>
            </a:xfrm>
            <a:prstGeom prst="rect">
              <a:avLst/>
            </a:prstGeom>
          </p:spPr>
        </p:pic>
        <p:pic>
          <p:nvPicPr>
            <p:cNvPr id="11" name="รูปภาพ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646" y="3261679"/>
              <a:ext cx="777154" cy="777154"/>
            </a:xfrm>
            <a:prstGeom prst="rect">
              <a:avLst/>
            </a:prstGeom>
          </p:spPr>
        </p:pic>
        <p:pic>
          <p:nvPicPr>
            <p:cNvPr id="12" name="รูปภาพ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2305771"/>
              <a:ext cx="1709057" cy="996950"/>
            </a:xfrm>
            <a:prstGeom prst="rect">
              <a:avLst/>
            </a:prstGeom>
          </p:spPr>
        </p:pic>
        <p:sp>
          <p:nvSpPr>
            <p:cNvPr id="14" name="ส่วนโค้ง 13"/>
            <p:cNvSpPr/>
            <p:nvPr/>
          </p:nvSpPr>
          <p:spPr>
            <a:xfrm rot="20520956">
              <a:off x="1447800" y="2034358"/>
              <a:ext cx="762000" cy="769577"/>
            </a:xfrm>
            <a:prstGeom prst="arc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ส่วนโค้ง 15"/>
            <p:cNvSpPr/>
            <p:nvPr/>
          </p:nvSpPr>
          <p:spPr>
            <a:xfrm rot="5835521">
              <a:off x="1557690" y="2917932"/>
              <a:ext cx="762000" cy="769577"/>
            </a:xfrm>
            <a:prstGeom prst="arc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2050" name="Picture 2" descr="à¸à¸¥à¸à¸²à¸£à¸à¹à¸à¸«à¸²à¸£à¸¹à¸à¸ à¸²à¸à¸ªà¸³à¸«à¸£à¸±à¸ strategy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849" y="4495800"/>
            <a:ext cx="1061404" cy="106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สี่เหลี่ยมผืนผ้า 9"/>
          <p:cNvSpPr/>
          <p:nvPr/>
        </p:nvSpPr>
        <p:spPr>
          <a:xfrm>
            <a:off x="783784" y="3466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750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มน 3"/>
          <p:cNvSpPr/>
          <p:nvPr/>
        </p:nvSpPr>
        <p:spPr>
          <a:xfrm>
            <a:off x="1554306" y="92075"/>
            <a:ext cx="6107502" cy="80981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โรงพยาบาลมีการรักษาที่ทันสมัย ระบบบริหารจัดการมีประสิทธิภาพ  ระบบบริการมีความสะดวก ปลอดภัย ผู้รับบริการพึงพอใจ </a:t>
            </a:r>
          </a:p>
        </p:txBody>
      </p:sp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2818026975"/>
              </p:ext>
            </p:extLst>
          </p:nvPr>
        </p:nvGraphicFramePr>
        <p:xfrm>
          <a:off x="210260" y="1497180"/>
          <a:ext cx="6096000" cy="4681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กลุ่ม 4"/>
          <p:cNvGrpSpPr/>
          <p:nvPr/>
        </p:nvGrpSpPr>
        <p:grpSpPr>
          <a:xfrm>
            <a:off x="6396940" y="1183707"/>
            <a:ext cx="2229392" cy="1214515"/>
            <a:chOff x="6392710" y="1889440"/>
            <a:chExt cx="2229392" cy="1214515"/>
          </a:xfrm>
        </p:grpSpPr>
        <p:pic>
          <p:nvPicPr>
            <p:cNvPr id="2050" name="Picture 2" descr="à¸à¸¥à¸à¸²à¸£à¸à¹à¸à¸«à¸²à¸£à¸¹à¸à¸ à¸²à¸à¸ªà¸³à¸«à¸£à¸±à¸ laparoscopic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2710" y="1889440"/>
              <a:ext cx="777559" cy="777559"/>
            </a:xfrm>
            <a:prstGeom prst="ellipse">
              <a:avLst/>
            </a:prstGeom>
            <a:ln w="635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1502" y="1889440"/>
              <a:ext cx="734697" cy="734697"/>
            </a:xfrm>
            <a:prstGeom prst="ellipse">
              <a:avLst/>
            </a:prstGeom>
            <a:ln w="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413614" y="2673068"/>
              <a:ext cx="990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100" dirty="0" smtClean="0"/>
                <a:t> </a:t>
              </a:r>
              <a:r>
                <a:rPr lang="en-US" sz="1100" dirty="0" smtClean="0"/>
                <a:t>Laparoscopic surgery</a:t>
              </a:r>
              <a:endParaRPr lang="th-TH" sz="11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31502" y="2673068"/>
              <a:ext cx="990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One day surgery</a:t>
              </a:r>
              <a:endParaRPr lang="th-TH" sz="1100" dirty="0"/>
            </a:p>
          </p:txBody>
        </p:sp>
      </p:grpSp>
      <p:sp>
        <p:nvSpPr>
          <p:cNvPr id="6" name="AutoShape 7" descr="à¸à¸¥à¸à¸²à¸£à¸à¹à¸à¸«à¸²à¸£à¸¹à¸à¸ à¸²à¸à¸ªà¸³à¸«à¸£à¸±à¸ time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AutoShape 13" descr="à¸à¸¥à¸à¸²à¸£à¸à¹à¸à¸«à¸²à¸£à¸¹à¸à¸ à¸²à¸à¸ªà¸³à¸«à¸£à¸±à¸ crowd icon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10" name="กลุ่ม 9"/>
          <p:cNvGrpSpPr/>
          <p:nvPr/>
        </p:nvGrpSpPr>
        <p:grpSpPr>
          <a:xfrm>
            <a:off x="6206869" y="2364414"/>
            <a:ext cx="2686906" cy="1225658"/>
            <a:chOff x="6155004" y="3657599"/>
            <a:chExt cx="2769452" cy="1279670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6155004" y="3711611"/>
              <a:ext cx="2769452" cy="1225658"/>
              <a:chOff x="6155004" y="3711611"/>
              <a:chExt cx="2769452" cy="1225658"/>
            </a:xfrm>
          </p:grpSpPr>
          <p:pic>
            <p:nvPicPr>
              <p:cNvPr id="2057" name="Picture 9" descr="à¸à¸¥à¸à¸²à¸£à¸à¹à¸à¸«à¸²à¸£à¸¹à¸à¸ à¸²à¸à¸ªà¸³à¸«à¸£à¸±à¸ time icon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8474" y="3711611"/>
                <a:ext cx="639167" cy="639167"/>
              </a:xfrm>
              <a:prstGeom prst="ellipse">
                <a:avLst/>
              </a:prstGeom>
              <a:ln w="6350" cap="rnd">
                <a:solidFill>
                  <a:schemeClr val="accent6">
                    <a:lumMod val="75000"/>
                  </a:schemeClr>
                </a:solidFill>
              </a:ln>
              <a:effectLst/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155004" y="4437133"/>
                <a:ext cx="9906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Waiting time </a:t>
                </a:r>
                <a:endParaRPr lang="th-TH" sz="11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010400" y="4428831"/>
                <a:ext cx="990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Satisfactory score</a:t>
                </a:r>
                <a:endParaRPr lang="th-TH" sz="1100" dirty="0"/>
              </a:p>
            </p:txBody>
          </p:sp>
          <p:pic>
            <p:nvPicPr>
              <p:cNvPr id="2063" name="Picture 15" descr="à¸£à¸¹à¸à¸ à¸²à¸à¸à¸µà¹à¹à¸à¸µà¹à¸¢à¸§à¸à¹à¸­à¸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9097" y="3711611"/>
                <a:ext cx="990600" cy="585153"/>
              </a:xfrm>
              <a:prstGeom prst="ellipse">
                <a:avLst/>
              </a:prstGeom>
              <a:ln w="6350" cap="rnd">
                <a:solidFill>
                  <a:schemeClr val="accent6">
                    <a:lumMod val="75000"/>
                  </a:schemeClr>
                </a:solidFill>
              </a:ln>
              <a:effectLst/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7933856" y="4414049"/>
                <a:ext cx="99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400" b="1" dirty="0" smtClean="0"/>
                  <a:t>จำนวนผู้ป่วยนอก</a:t>
                </a:r>
                <a:endParaRPr lang="th-TH" sz="1400" b="1" dirty="0"/>
              </a:p>
            </p:txBody>
          </p:sp>
        </p:grpSp>
        <p:pic>
          <p:nvPicPr>
            <p:cNvPr id="1026" name="Picture 2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657599"/>
              <a:ext cx="651408" cy="651408"/>
            </a:xfrm>
            <a:prstGeom prst="ellipse">
              <a:avLst/>
            </a:prstGeom>
            <a:ln w="6350" cap="rnd">
              <a:solidFill>
                <a:schemeClr val="accent6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ลูกศรขวา 14"/>
          <p:cNvSpPr/>
          <p:nvPr/>
        </p:nvSpPr>
        <p:spPr>
          <a:xfrm>
            <a:off x="6029117" y="1592614"/>
            <a:ext cx="2286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ลูกศรขวา 22"/>
          <p:cNvSpPr/>
          <p:nvPr/>
        </p:nvSpPr>
        <p:spPr>
          <a:xfrm>
            <a:off x="5998220" y="2661549"/>
            <a:ext cx="2286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ลูกศรขวา 23"/>
          <p:cNvSpPr/>
          <p:nvPr/>
        </p:nvSpPr>
        <p:spPr>
          <a:xfrm>
            <a:off x="6042762" y="4702588"/>
            <a:ext cx="2286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8" name="Picture 4" descr="à¸à¸¥à¸à¸²à¸£à¸à¹à¸à¸«à¸²à¸£à¸¹à¸à¸ à¸²à¸à¸ªà¸³à¸«à¸£à¸±à¸ ward round 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62801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à¸à¸¥à¸à¸²à¸£à¸à¹à¸à¸«à¸²à¸£à¸¹à¸à¸ à¸²à¸à¸ªà¸³à¸«à¸£à¸±à¸ ward round 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24" y="4419600"/>
            <a:ext cx="870776" cy="870776"/>
          </a:xfrm>
          <a:prstGeom prst="ellipse">
            <a:avLst/>
          </a:prstGeom>
          <a:ln w="6350" cap="rnd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393976" y="4593378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/>
              <a:t>ระบบ ผู้ป่วยในแบบไร้เอกสาร</a:t>
            </a:r>
            <a:endParaRPr lang="th-TH" sz="1400" b="1" dirty="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762000" y="9207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8" name="กลุ่ม 17"/>
          <p:cNvGrpSpPr/>
          <p:nvPr/>
        </p:nvGrpSpPr>
        <p:grpSpPr>
          <a:xfrm>
            <a:off x="6461809" y="3540656"/>
            <a:ext cx="706134" cy="649022"/>
            <a:chOff x="7800254" y="4800600"/>
            <a:chExt cx="1141689" cy="986836"/>
          </a:xfrm>
        </p:grpSpPr>
        <p:pic>
          <p:nvPicPr>
            <p:cNvPr id="11" name="Picture 2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96102" y="4888104"/>
              <a:ext cx="388294" cy="293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96102" y="5072134"/>
              <a:ext cx="388294" cy="293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1265" y="5276765"/>
              <a:ext cx="388294" cy="293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84396" y="4916660"/>
              <a:ext cx="388294" cy="293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73689" y="5130017"/>
              <a:ext cx="388294" cy="293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411743" y="5294018"/>
              <a:ext cx="388294" cy="293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วงรี 11"/>
            <p:cNvSpPr/>
            <p:nvPr/>
          </p:nvSpPr>
          <p:spPr>
            <a:xfrm>
              <a:off x="7800254" y="4800600"/>
              <a:ext cx="1141689" cy="986836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110698" y="3918036"/>
            <a:ext cx="928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100" b="1" dirty="0" smtClean="0"/>
              <a:t>ความแออัดผู้ป่วยใน</a:t>
            </a:r>
            <a:endParaRPr lang="th-TH" sz="1100" b="1" dirty="0"/>
          </a:p>
        </p:txBody>
      </p:sp>
      <p:sp>
        <p:nvSpPr>
          <p:cNvPr id="35" name="ลูกศรขวา 34"/>
          <p:cNvSpPr/>
          <p:nvPr/>
        </p:nvSpPr>
        <p:spPr>
          <a:xfrm>
            <a:off x="6046315" y="3688723"/>
            <a:ext cx="2286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" name="Picture 2" descr="à¸à¸¥à¸à¸²à¸£à¸à¹à¸à¸«à¸²à¸£à¸¹à¸à¸ à¸²à¸à¸ªà¸³à¸«à¸£à¸±à¸ medical education ico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311" y="5410200"/>
            <a:ext cx="789544" cy="78954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ลูกศรขวา 36"/>
          <p:cNvSpPr/>
          <p:nvPr/>
        </p:nvSpPr>
        <p:spPr>
          <a:xfrm>
            <a:off x="6066030" y="5652572"/>
            <a:ext cx="2286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2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937" y="3552304"/>
            <a:ext cx="492145" cy="81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6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มน 4"/>
          <p:cNvSpPr/>
          <p:nvPr/>
        </p:nvSpPr>
        <p:spPr>
          <a:xfrm>
            <a:off x="1676400" y="533400"/>
            <a:ext cx="5572164" cy="7560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โรงพยาบาลมีการ</a:t>
            </a:r>
            <a:r>
              <a:rPr lang="th-TH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พัฒนาระบบ การดูแลด้านคลินิกและความปลอดภัยด้าน</a:t>
            </a:r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สิ่งแวดล้อม อย่างเป็นระบบตลอดเวลา ได้รับการรับรองระดับ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advance HA</a:t>
            </a:r>
            <a:endParaRPr lang="th-TH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770931" y="1524000"/>
            <a:ext cx="1383102" cy="6153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ตัวชี้วัด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4" name="ลูกศรลง 3"/>
          <p:cNvSpPr/>
          <p:nvPr/>
        </p:nvSpPr>
        <p:spPr>
          <a:xfrm>
            <a:off x="2188234" y="1608826"/>
            <a:ext cx="609600" cy="5334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834551" y="2438400"/>
            <a:ext cx="5572164" cy="7560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โรงพยาบาลได้รับการรับรองระดับ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advance HA </a:t>
            </a:r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ในปี 2566</a:t>
            </a:r>
            <a:endParaRPr lang="th-TH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00" name="Picture 4" descr="https://www.ha.or.th/_include/imgs/header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281113"/>
            <a:ext cx="48863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สี่เหลี่ยมผืนผ้ามุมมน 6"/>
          <p:cNvSpPr/>
          <p:nvPr/>
        </p:nvSpPr>
        <p:spPr>
          <a:xfrm>
            <a:off x="6580517" y="4311242"/>
            <a:ext cx="2438400" cy="170855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High performance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PEF (performance evaluation framework)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3C- PDSA</a:t>
            </a:r>
          </a:p>
          <a:p>
            <a:pPr marL="285750" indent="-285750">
              <a:buFontTx/>
              <a:buChar char="-"/>
            </a:pPr>
            <a:endParaRPr lang="th-TH" sz="1400" dirty="0">
              <a:solidFill>
                <a:schemeClr val="tx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810000"/>
            <a:ext cx="47529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ลูกศรขวา 7"/>
          <p:cNvSpPr/>
          <p:nvPr/>
        </p:nvSpPr>
        <p:spPr>
          <a:xfrm>
            <a:off x="5867400" y="4730342"/>
            <a:ext cx="6858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2" descr="à¸à¸¥à¸à¸²à¸£à¸à¹à¸à¸«à¸²à¸£à¸¹à¸à¸ à¸²à¸à¸ªà¸³à¸«à¸£à¸±à¸ strategy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296" y="3194422"/>
            <a:ext cx="1061404" cy="106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สี่เหลี่ยมผืนผ้า 10"/>
          <p:cNvSpPr/>
          <p:nvPr/>
        </p:nvSpPr>
        <p:spPr>
          <a:xfrm>
            <a:off x="793393" y="36609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54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รูปภาพที่เกี่ยวข้อง"/>
          <p:cNvPicPr>
            <a:picLocks noChangeAspect="1" noChangeArrowheads="1"/>
          </p:cNvPicPr>
          <p:nvPr/>
        </p:nvPicPr>
        <p:blipFill>
          <a:blip r:embed="rId2"/>
          <a:srcRect r="1538" b="21416"/>
          <a:stretch>
            <a:fillRect/>
          </a:stretch>
        </p:blipFill>
        <p:spPr bwMode="auto">
          <a:xfrm>
            <a:off x="381000" y="1828800"/>
            <a:ext cx="8077200" cy="2665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8231560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3706</TotalTime>
  <Words>463</Words>
  <Application>Microsoft Office PowerPoint</Application>
  <PresentationFormat>นำเสนอทางหน้าจอ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0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ASUS</dc:creator>
  <cp:lastModifiedBy>qo333</cp:lastModifiedBy>
  <cp:revision>126</cp:revision>
  <dcterms:created xsi:type="dcterms:W3CDTF">2019-04-23T03:37:11Z</dcterms:created>
  <dcterms:modified xsi:type="dcterms:W3CDTF">2019-09-17T09:00:59Z</dcterms:modified>
</cp:coreProperties>
</file>